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8" r:id="rId4"/>
    <p:sldId id="259" r:id="rId5"/>
    <p:sldId id="257" r:id="rId6"/>
    <p:sldId id="260" r:id="rId7"/>
    <p:sldId id="276" r:id="rId8"/>
    <p:sldId id="277" r:id="rId9"/>
    <p:sldId id="278" r:id="rId10"/>
    <p:sldId id="261" r:id="rId11"/>
    <p:sldId id="270" r:id="rId12"/>
    <p:sldId id="262" r:id="rId13"/>
    <p:sldId id="271" r:id="rId14"/>
    <p:sldId id="263" r:id="rId15"/>
    <p:sldId id="275" r:id="rId16"/>
    <p:sldId id="268" r:id="rId17"/>
    <p:sldId id="269" r:id="rId18"/>
    <p:sldId id="274" r:id="rId19"/>
    <p:sldId id="266" r:id="rId20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4" autoAdjust="0"/>
    <p:restoredTop sz="94660"/>
  </p:normalViewPr>
  <p:slideViewPr>
    <p:cSldViewPr>
      <p:cViewPr varScale="1">
        <p:scale>
          <a:sx n="113" d="100"/>
          <a:sy n="113" d="100"/>
        </p:scale>
        <p:origin x="15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0395D-6373-4EDC-B1DE-0F7657A5C68D}" type="datetimeFigureOut">
              <a:rPr lang="nl-NL" smtClean="0"/>
              <a:t>11-4-2024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2DE9A-8B65-413D-AFEC-C4675D9479C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5847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4C7C2-206F-4D80-8372-10484AE475C7}" type="datetimeFigureOut">
              <a:rPr lang="nl-NL" smtClean="0"/>
              <a:t>11-4-2024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A2869-BD47-4FE9-B4FD-441DF34D1AC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273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Instromers</a:t>
            </a:r>
            <a:r>
              <a:rPr lang="nl-NL" baseline="0" dirty="0"/>
              <a:t> zijn teleurgesteld in zichzelf en de school, zelfvertrouwen, ZT, verzuim, Ouders mail, sms, veel contact vooral via mentor – niet alleen op avonden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A2869-BD47-4FE9-B4FD-441DF34D1AC1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291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nl-NL" dirty="0"/>
              <a:t>25 april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nl-NL" dirty="0"/>
              <a:t>Informatieavond overstappers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nl-NL"/>
              <a:t>Klik om de stijl te bewerken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11-4-2024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55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11-4-2024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35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11-4-2024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0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11-4-2024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426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11-4-2024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64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11-4-2024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04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11-4-2024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44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11-4-2024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6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11-4-2024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7702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11-4-2024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36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11-4-2024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43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25 april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Informatieavond overstappers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dirty="0"/>
              <a:t>25 april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dirty="0"/>
              <a:t>Informatieavond overstappers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88CBB78-BE3F-4611-940F-8DD937399B78}" type="slidenum">
              <a:rPr lang="nl-NL" smtClean="0"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C07B-413F-4F94-84AE-51391C6CC0F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11-4-2024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B70F-09CB-4694-8C5B-1A9722D981C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12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23728" y="404664"/>
            <a:ext cx="5832648" cy="1200329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/>
              <a:t> Informatieavond Compaen VMBO</a:t>
            </a:r>
          </a:p>
        </p:txBody>
      </p:sp>
      <p:pic>
        <p:nvPicPr>
          <p:cNvPr id="4" name="Afbeelding 3" descr="locatie%20Nieuwendam[1]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84784"/>
            <a:ext cx="3744416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vak 2"/>
          <p:cNvSpPr txBox="1"/>
          <p:nvPr/>
        </p:nvSpPr>
        <p:spPr>
          <a:xfrm>
            <a:off x="7524328" y="5949280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298013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139328"/>
              </p:ext>
            </p:extLst>
          </p:nvPr>
        </p:nvGraphicFramePr>
        <p:xfrm>
          <a:off x="1691681" y="332656"/>
          <a:ext cx="4248472" cy="605782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11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038"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Klas 2 TL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Nederlands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Engels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3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Wiskunde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Projecten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Lob/mentor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6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LO 1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7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Vakhulp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8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Techniek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9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Economie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10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Biologie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11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Nask1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12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Duits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13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Geschiedenis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14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Aardrijkskunde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15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Tekenen/K&amp;C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757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07704" y="1844824"/>
            <a:ext cx="217880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2800" b="1" dirty="0"/>
              <a:t>Leerjaar 3 TL: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907704" y="2708920"/>
            <a:ext cx="61206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endParaRPr lang="nl-NL" sz="24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Vakkenpakketkeuze leidt tot minder vakken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Loopbaan Oriëntatie en Begeleiding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Sollicitatietraining, gastsprekers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Training in presentatie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Oriënterende stage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CKV afsluiten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2979899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915851"/>
              </p:ext>
            </p:extLst>
          </p:nvPr>
        </p:nvGraphicFramePr>
        <p:xfrm>
          <a:off x="611560" y="260648"/>
          <a:ext cx="5400600" cy="62484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28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1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748">
                <a:tc>
                  <a:txBody>
                    <a:bodyPr/>
                    <a:lstStyle/>
                    <a:p>
                      <a:pPr algn="l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</a:rPr>
                        <a:t>Klas 3 TL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Nederlands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Engels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3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Wiskunde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4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CKV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LO</a:t>
                      </a:r>
                      <a:r>
                        <a:rPr lang="nl-NL" sz="200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Vakhulp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Lob/mentor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endParaRPr lang="nl-NL"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PK</a:t>
                      </a:r>
                      <a:endParaRPr lang="nl-NL" sz="2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Economie</a:t>
                      </a:r>
                      <a:endParaRPr lang="nl-NL" sz="2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(3) </a:t>
                      </a:r>
                      <a:endParaRPr lang="nl-NL" sz="2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PK</a:t>
                      </a:r>
                      <a:endParaRPr lang="nl-NL" sz="2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Biologie</a:t>
                      </a:r>
                      <a:endParaRPr lang="nl-NL" sz="2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 </a:t>
                      </a: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10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PK</a:t>
                      </a:r>
                      <a:endParaRPr lang="nl-NL" sz="2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Nask1</a:t>
                      </a:r>
                      <a:endParaRPr lang="nl-NL" sz="20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 </a:t>
                      </a: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11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Duits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 </a:t>
                      </a: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12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Geschiedenis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 </a:t>
                      </a: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13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LO2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 </a:t>
                      </a: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14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Aardrijkskunde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 </a:t>
                      </a: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15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Tekenen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 </a:t>
                      </a: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16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Nask2</a:t>
                      </a:r>
                      <a:endParaRPr lang="nl-NL" sz="20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(3) </a:t>
                      </a: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1748"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1" u="none" strike="noStrike" dirty="0">
                          <a:effectLst/>
                          <a:latin typeface="+mn-lt"/>
                        </a:rPr>
                        <a:t>16 + (15)</a:t>
                      </a:r>
                      <a:endParaRPr lang="nl-N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8" name="Rechthoek 7"/>
          <p:cNvSpPr/>
          <p:nvPr/>
        </p:nvSpPr>
        <p:spPr>
          <a:xfrm>
            <a:off x="6228184" y="3429000"/>
            <a:ext cx="24837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rgbClr val="C00000"/>
                </a:solidFill>
              </a:rPr>
              <a:t>PK 	Minimaal 2 </a:t>
            </a:r>
            <a:r>
              <a:rPr lang="nl-NL" sz="2000" b="1" dirty="0"/>
              <a:t>		</a:t>
            </a:r>
          </a:p>
          <a:p>
            <a:r>
              <a:rPr lang="nl-NL" sz="2000" b="1" dirty="0">
                <a:solidFill>
                  <a:schemeClr val="accent3">
                    <a:lumMod val="50000"/>
                  </a:schemeClr>
                </a:solidFill>
              </a:rPr>
              <a:t>K	Aangevuld tot 	5 vakken</a:t>
            </a:r>
            <a:r>
              <a:rPr lang="nl-NL" sz="20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4850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79712" y="1844824"/>
            <a:ext cx="64087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800" b="1" dirty="0"/>
              <a:t>Leerjaar 3 GL 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763688" y="2564905"/>
            <a:ext cx="66247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Ideaal als je weet welke richting je op wilt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TL advies noodzakelijk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3  keuzevakken (</a:t>
            </a:r>
            <a:r>
              <a:rPr lang="nl-NL" sz="2800" b="1" dirty="0" err="1"/>
              <a:t>ipv</a:t>
            </a:r>
            <a:r>
              <a:rPr lang="nl-NL" sz="2800" b="1" dirty="0"/>
              <a:t> 5)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Aangevuld met een profiel: HBR, Z&amp;W, BWI (6 uur in de week)</a:t>
            </a:r>
          </a:p>
        </p:txBody>
      </p:sp>
    </p:spTree>
    <p:extLst>
      <p:ext uri="{BB962C8B-B14F-4D97-AF65-F5344CB8AC3E}">
        <p14:creationId xmlns:p14="http://schemas.microsoft.com/office/powerpoint/2010/main" val="1873426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79712" y="1844824"/>
            <a:ext cx="64087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800" b="1" dirty="0"/>
              <a:t>Leerjaar 4 TL/GL 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763688" y="2564905"/>
            <a:ext cx="66247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Examenjaar met P.T.A.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Vakkenpakket kiezen uit de vakken van klas 3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Profielwerkstuk met presentatie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Extra examenvak(ken) mogelijk</a:t>
            </a:r>
          </a:p>
        </p:txBody>
      </p:sp>
    </p:spTree>
    <p:extLst>
      <p:ext uri="{BB962C8B-B14F-4D97-AF65-F5344CB8AC3E}">
        <p14:creationId xmlns:p14="http://schemas.microsoft.com/office/powerpoint/2010/main" val="3079781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979712" y="1869722"/>
            <a:ext cx="4752528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800" b="1" dirty="0"/>
              <a:t>Mentor / LOB: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195736" y="2564904"/>
            <a:ext cx="612068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accent6">
                    <a:lumMod val="75000"/>
                  </a:schemeClr>
                </a:solidFill>
              </a:rPr>
              <a:t>Klas 2: Wie ben ik? Wat wil ik?</a:t>
            </a:r>
          </a:p>
          <a:p>
            <a:endParaRPr lang="nl-NL" sz="28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nl-NL" sz="2800" b="1" dirty="0"/>
              <a:t>Mentorlessen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l-NL" sz="2400" dirty="0"/>
              <a:t>Sociale vaardigheden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l-NL" sz="2400" dirty="0"/>
              <a:t>Studie vaardigheden</a:t>
            </a:r>
          </a:p>
          <a:p>
            <a:pPr lvl="1"/>
            <a:endParaRPr lang="nl-NL" sz="28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nl-NL" sz="2800" b="1" dirty="0"/>
              <a:t>Loopbaan Oriëntatie en Begeleiding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l-NL" sz="2400" dirty="0"/>
              <a:t>Voorbereiden keuzeproces leerjaar 3, flitsstages</a:t>
            </a:r>
          </a:p>
        </p:txBody>
      </p:sp>
    </p:spTree>
    <p:extLst>
      <p:ext uri="{BB962C8B-B14F-4D97-AF65-F5344CB8AC3E}">
        <p14:creationId xmlns:p14="http://schemas.microsoft.com/office/powerpoint/2010/main" val="1122538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979712" y="1844824"/>
            <a:ext cx="4752528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b="1" dirty="0"/>
              <a:t> </a:t>
            </a:r>
            <a:r>
              <a:rPr lang="nl-NL" sz="2800" b="1" dirty="0"/>
              <a:t>Mentor / LOB: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979712" y="2564904"/>
            <a:ext cx="65527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accent6">
                    <a:lumMod val="75000"/>
                  </a:schemeClr>
                </a:solidFill>
              </a:rPr>
              <a:t>Klas 3: Wat kan ik? Wat bestaat er?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800" b="1" dirty="0"/>
              <a:t>Mentorlessen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l-NL" sz="2400" dirty="0"/>
              <a:t>Mentorlessen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l-NL" sz="2400" dirty="0"/>
              <a:t>Driehoekgesprekken met leerling mentor en ouders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800" b="1" dirty="0"/>
              <a:t>Loopbaan Oriëntatie en Begeleiding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l-NL" sz="2400" dirty="0"/>
              <a:t>Gastlessen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l-NL" sz="2400" dirty="0"/>
              <a:t>Solliciteren, stage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l-NL" sz="2400" dirty="0"/>
              <a:t>Starten met profielwerkstuk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l-NL" sz="2400" dirty="0"/>
              <a:t>Excursies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5053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979712" y="1869722"/>
            <a:ext cx="4752528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800" b="1" dirty="0"/>
              <a:t>Mentor / LOB / decaan: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979712" y="2564904"/>
            <a:ext cx="612068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accent6">
                    <a:lumMod val="75000"/>
                  </a:schemeClr>
                </a:solidFill>
              </a:rPr>
              <a:t>Klas 4: Hoe kom ik waar ik wil zijn?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800" b="1" dirty="0"/>
              <a:t>HAVO/MBO Stage of meeloopdagen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800" b="1" dirty="0"/>
              <a:t>Loopbaan Oriëntatie en Begeleiding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l-NL" sz="2400" dirty="0"/>
              <a:t>Schoolkeuze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l-NL" sz="2400" dirty="0"/>
              <a:t>Open dagen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nl-NL" sz="2400" dirty="0"/>
              <a:t>Presentatie profielwerkstuk</a:t>
            </a:r>
            <a:endParaRPr lang="nl-NL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nl-NL" sz="2800" b="1" dirty="0"/>
              <a:t>Voorbereiden intakegesprekken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800" b="1" dirty="0"/>
              <a:t>Turbo-route economie</a:t>
            </a:r>
          </a:p>
        </p:txBody>
      </p:sp>
    </p:spTree>
    <p:extLst>
      <p:ext uri="{BB962C8B-B14F-4D97-AF65-F5344CB8AC3E}">
        <p14:creationId xmlns:p14="http://schemas.microsoft.com/office/powerpoint/2010/main" val="2757087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627784" y="2492896"/>
            <a:ext cx="4680520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nl-NL" sz="2800" b="1" dirty="0"/>
          </a:p>
          <a:p>
            <a:pPr algn="ctr"/>
            <a:r>
              <a:rPr lang="nl-NL" sz="2800" b="1" dirty="0"/>
              <a:t>Vragen?</a:t>
            </a:r>
          </a:p>
          <a:p>
            <a:pPr algn="ctr"/>
            <a:endParaRPr lang="nl-NL" sz="2800" b="1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8917D79E-C48D-46AC-BBCA-C9F9AF635030}"/>
              </a:ext>
            </a:extLst>
          </p:cNvPr>
          <p:cNvSpPr/>
          <p:nvPr/>
        </p:nvSpPr>
        <p:spPr>
          <a:xfrm rot="10800000" flipV="1">
            <a:off x="2483768" y="5157192"/>
            <a:ext cx="53285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H. Eshuijs 0653312521</a:t>
            </a:r>
          </a:p>
          <a:p>
            <a:pPr algn="ctr"/>
            <a:r>
              <a:rPr lang="nl-NL" dirty="0"/>
              <a:t>h.eshuijs@compaenvmbo.nl</a:t>
            </a:r>
          </a:p>
        </p:txBody>
      </p:sp>
    </p:spTree>
    <p:extLst>
      <p:ext uri="{BB962C8B-B14F-4D97-AF65-F5344CB8AC3E}">
        <p14:creationId xmlns:p14="http://schemas.microsoft.com/office/powerpoint/2010/main" val="136192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979712" y="1844824"/>
            <a:ext cx="71642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ea typeface="Verdana" pitchFamily="34" charset="0"/>
                <a:cs typeface="Verdana" pitchFamily="34" charset="0"/>
              </a:rPr>
              <a:t>Hanneke Eshuijs</a:t>
            </a:r>
          </a:p>
          <a:p>
            <a:r>
              <a:rPr lang="nl-NL" sz="3200" b="1" dirty="0">
                <a:ea typeface="Verdana" pitchFamily="34" charset="0"/>
                <a:cs typeface="Verdana" pitchFamily="34" charset="0"/>
              </a:rPr>
              <a:t>Afdelingsleider TL/GL</a:t>
            </a:r>
          </a:p>
          <a:p>
            <a:r>
              <a:rPr lang="nl-NL" sz="3200" b="1" dirty="0">
                <a:ea typeface="Verdana" pitchFamily="34" charset="0"/>
                <a:cs typeface="Verdana" pitchFamily="34" charset="0"/>
              </a:rPr>
              <a:t>Leerjaar 2 , 3 en 4</a:t>
            </a:r>
          </a:p>
          <a:p>
            <a:endParaRPr lang="nl-NL" sz="3200" b="1" dirty="0">
              <a:ea typeface="Verdana" pitchFamily="34" charset="0"/>
              <a:cs typeface="Verdana" pitchFamily="34" charset="0"/>
            </a:endParaRPr>
          </a:p>
          <a:p>
            <a:r>
              <a:rPr lang="nl-NL" sz="3200" b="1" dirty="0">
                <a:ea typeface="Verdana" pitchFamily="34" charset="0"/>
                <a:cs typeface="Verdana" pitchFamily="34" charset="0"/>
              </a:rPr>
              <a:t>Joris van Loo</a:t>
            </a:r>
          </a:p>
          <a:p>
            <a:r>
              <a:rPr lang="nl-NL" sz="3200" b="1" dirty="0">
                <a:ea typeface="Verdana" pitchFamily="34" charset="0"/>
                <a:cs typeface="Verdana" pitchFamily="34" charset="0"/>
              </a:rPr>
              <a:t>Afdelingsleider Beroepsgerichte Leerweg</a:t>
            </a:r>
          </a:p>
          <a:p>
            <a:r>
              <a:rPr lang="nl-NL" sz="3200" b="1" dirty="0">
                <a:ea typeface="Verdana" pitchFamily="34" charset="0"/>
                <a:cs typeface="Verdana" pitchFamily="34" charset="0"/>
              </a:rPr>
              <a:t>Leerjaar 3 en 4</a:t>
            </a:r>
          </a:p>
          <a:p>
            <a:endParaRPr lang="nl-NL" sz="3200" b="1" dirty="0">
              <a:ea typeface="Verdana" pitchFamily="34" charset="0"/>
              <a:cs typeface="Verdana" pitchFamily="34" charset="0"/>
            </a:endParaRPr>
          </a:p>
          <a:p>
            <a:endParaRPr lang="nl-NL" sz="24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6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051720" y="620688"/>
            <a:ext cx="214297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800" b="1" dirty="0"/>
              <a:t>Programma: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051720" y="2060848"/>
            <a:ext cx="662473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Algemene informatie Compaen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Onderwijsaanbod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800" b="1" dirty="0"/>
              <a:t>Leerjaar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800" b="1" dirty="0"/>
              <a:t>Leerjaar 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800" b="1" dirty="0"/>
              <a:t>Leerjaar 4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Begeleiding en LOB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Procedure aanmelding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Splitsing TL en beroepsgericht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Vragen</a:t>
            </a:r>
          </a:p>
          <a:p>
            <a:endParaRPr lang="nl-NL" sz="2800" b="1" dirty="0"/>
          </a:p>
          <a:p>
            <a:pPr marL="342900" indent="-342900">
              <a:buFontTx/>
              <a:buChar char="-"/>
            </a:pPr>
            <a:endParaRPr lang="nl-NL" sz="2400" b="1" dirty="0"/>
          </a:p>
          <a:p>
            <a:pPr marL="342900" indent="-342900">
              <a:buFontTx/>
              <a:buChar char="-"/>
            </a:pP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371215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79712" y="548680"/>
            <a:ext cx="493423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2800" b="1" dirty="0"/>
              <a:t>Algemene informatie Compaen: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835696" y="2060848"/>
            <a:ext cx="676875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Ruim 800 leerlingen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nl-NL" sz="2800" b="1" dirty="0">
                <a:solidFill>
                  <a:prstClr val="black"/>
                </a:solidFill>
              </a:rPr>
              <a:t>Veel instromers afgelopen jaren 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nl-NL" sz="2800" b="1" dirty="0">
                <a:solidFill>
                  <a:prstClr val="black"/>
                </a:solidFill>
              </a:rPr>
              <a:t>Begeleiding in school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800" b="1" dirty="0">
                <a:solidFill>
                  <a:prstClr val="black"/>
                </a:solidFill>
              </a:rPr>
              <a:t>(klassen)mentor, intern ondersteuningsteam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800" b="1" dirty="0">
                <a:solidFill>
                  <a:prstClr val="black"/>
                </a:solidFill>
              </a:rPr>
              <a:t>Verzuim coördinator (Magister, LPA, verlofaanvraag, schoolarts, enz.)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800" b="1" dirty="0">
                <a:solidFill>
                  <a:prstClr val="black"/>
                </a:solidFill>
              </a:rPr>
              <a:t>Trajectgroep (switch)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nl-NL" sz="2800" b="1" dirty="0">
                <a:solidFill>
                  <a:prstClr val="black"/>
                </a:solidFill>
              </a:rPr>
              <a:t>Communicatie met ouders (na oproep of op verzoek)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sz="24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76181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36499" y="620688"/>
            <a:ext cx="490442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2800" b="1" dirty="0"/>
              <a:t>Onderwijsaanbod op Compaen: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908344" y="2492896"/>
            <a:ext cx="70561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4 leerwegen:</a:t>
            </a:r>
          </a:p>
          <a:p>
            <a:pPr marL="800100" lvl="1" indent="-342900">
              <a:buFontTx/>
              <a:buChar char="-"/>
            </a:pPr>
            <a:r>
              <a:rPr lang="nl-NL" sz="2800" b="1" dirty="0"/>
              <a:t>Basisberoepsgerichte Leerweg 	BB</a:t>
            </a:r>
          </a:p>
          <a:p>
            <a:pPr marL="800100" lvl="1" indent="-342900">
              <a:buFontTx/>
              <a:buChar char="-"/>
            </a:pPr>
            <a:r>
              <a:rPr lang="nl-NL" sz="2800" b="1" dirty="0"/>
              <a:t>Kaderberoepsgerichte Leerweg	KB</a:t>
            </a:r>
          </a:p>
          <a:p>
            <a:pPr marL="800100" lvl="1" indent="-342900">
              <a:buFontTx/>
              <a:buChar char="-"/>
            </a:pPr>
            <a:r>
              <a:rPr lang="nl-NL" sz="2800" b="1" dirty="0"/>
              <a:t>Gemengde Leerweg		GL</a:t>
            </a:r>
          </a:p>
          <a:p>
            <a:pPr marL="800100" lvl="1" indent="-342900">
              <a:buFontTx/>
              <a:buChar char="-"/>
            </a:pPr>
            <a:r>
              <a:rPr lang="nl-NL" sz="2800" b="1" dirty="0"/>
              <a:t>Theoretische Leerweg		TL</a:t>
            </a:r>
          </a:p>
          <a:p>
            <a:pPr lvl="1"/>
            <a:endParaRPr lang="nl-NL" sz="2400" b="1" dirty="0"/>
          </a:p>
          <a:p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489363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38400" y="764704"/>
            <a:ext cx="5157936" cy="60689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nl-NL" sz="3600" b="1" dirty="0">
                <a:latin typeface="+mn-lt"/>
              </a:rPr>
              <a:t>Belangrijk op Compaen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2286000"/>
            <a:ext cx="6840760" cy="3840163"/>
          </a:xfrm>
        </p:spPr>
        <p:txBody>
          <a:bodyPr>
            <a:normAutofit fontScale="92500" lnSpcReduction="20000"/>
          </a:bodyPr>
          <a:lstStyle/>
          <a:p>
            <a:r>
              <a:rPr lang="nl-NL" sz="3200" b="1" dirty="0"/>
              <a:t>Cultuur Profiel School</a:t>
            </a:r>
          </a:p>
          <a:p>
            <a:r>
              <a:rPr lang="nl-NL" sz="3200" b="1" dirty="0"/>
              <a:t>Motivatie door keuzemogelijkheden</a:t>
            </a:r>
          </a:p>
          <a:p>
            <a:r>
              <a:rPr lang="nl-NL" sz="3200" b="1" dirty="0"/>
              <a:t>Veel leren buiten de school</a:t>
            </a:r>
          </a:p>
          <a:p>
            <a:r>
              <a:rPr lang="nl-NL" sz="3200" b="1" dirty="0"/>
              <a:t>Veel verbinding in inhoud tussen de vakken</a:t>
            </a:r>
          </a:p>
          <a:p>
            <a:r>
              <a:rPr lang="nl-NL" sz="3200" b="1" dirty="0"/>
              <a:t>Topsport vriendelijke school/Toptalent vriendelijke school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0808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07704" y="1844824"/>
            <a:ext cx="676875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800" b="1" dirty="0"/>
              <a:t>Procedure aanmelding, Zaanse afspraken: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927350" y="2708920"/>
            <a:ext cx="61206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Alles gaat via de huidige school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Uiterlijk 24 mei advies vanuit huidige school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Voor 7 juni aanmelding bij nieuwe school (met keuze 1,2,3,4,5) door huidige school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26 juni plaatsing en eventueel loting</a:t>
            </a:r>
          </a:p>
        </p:txBody>
      </p:sp>
    </p:spTree>
    <p:extLst>
      <p:ext uri="{BB962C8B-B14F-4D97-AF65-F5344CB8AC3E}">
        <p14:creationId xmlns:p14="http://schemas.microsoft.com/office/powerpoint/2010/main" val="258392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5996D4-EA6E-4832-9718-ABB7CD53C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403986-9791-4211-BDC5-007BB6023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Splitsing Theoretische leerweg en beroepsgerichte leerweg.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3D24B4-D13D-4D96-AC12-DAF5DC7B7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ADB4F4-258B-47B7-9797-F923981C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3115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07704" y="620688"/>
            <a:ext cx="2952328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800" b="1" dirty="0"/>
              <a:t>Leerjaar 2 TL: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835696" y="1763689"/>
            <a:ext cx="61926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Breed vakkenpakket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LOB: BIT, flitsstage, gastlessen, etc.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800" b="1" dirty="0"/>
              <a:t>Projecten:</a:t>
            </a:r>
          </a:p>
          <a:p>
            <a:r>
              <a:rPr lang="nl-NL" sz="2800" b="1" dirty="0"/>
              <a:t>Rond profielen: BWI, HBR, Z&amp;W</a:t>
            </a:r>
          </a:p>
          <a:p>
            <a:r>
              <a:rPr lang="nl-NL" sz="2800" b="1" dirty="0"/>
              <a:t>Rond cultuur: schilderen, beeldhouwen, film, beats maken, schoolband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B184E92-FE9A-432E-B39D-16C190CE6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617D2A0-B9A1-4E93-B55E-0C9BB84D175B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 flipV="1">
            <a:off x="1259632" y="5229200"/>
            <a:ext cx="1041312" cy="935693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822A62C3-D90E-4B76-AFD7-B797EE1AF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182737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7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TC010274804[[fn=Thema Modieus]]</Template>
  <TotalTime>15369</TotalTime>
  <Words>641</Words>
  <Application>Microsoft Office PowerPoint</Application>
  <PresentationFormat>Diavoorstelling (4:3)</PresentationFormat>
  <Paragraphs>207</Paragraphs>
  <Slides>18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18</vt:i4>
      </vt:variant>
    </vt:vector>
  </HeadingPairs>
  <TitlesOfParts>
    <vt:vector size="26" baseType="lpstr">
      <vt:lpstr>Arial</vt:lpstr>
      <vt:lpstr>Calibri</vt:lpstr>
      <vt:lpstr>Courier New</vt:lpstr>
      <vt:lpstr>Trebuchet MS</vt:lpstr>
      <vt:lpstr>Verdana</vt:lpstr>
      <vt:lpstr>Wingdings</vt:lpstr>
      <vt:lpstr>Presentation7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Belangrijk op Compaen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OVO-Zaanstad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Erik de Boer</dc:creator>
  <cp:lastModifiedBy>Hanneke Eshuijs</cp:lastModifiedBy>
  <cp:revision>103</cp:revision>
  <cp:lastPrinted>2022-04-07T12:16:22Z</cp:lastPrinted>
  <dcterms:created xsi:type="dcterms:W3CDTF">2011-03-31T06:32:30Z</dcterms:created>
  <dcterms:modified xsi:type="dcterms:W3CDTF">2024-04-11T08:19:54Z</dcterms:modified>
</cp:coreProperties>
</file>