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9" r:id="rId4"/>
    <p:sldId id="257" r:id="rId5"/>
    <p:sldId id="260" r:id="rId6"/>
    <p:sldId id="276" r:id="rId7"/>
    <p:sldId id="277" r:id="rId8"/>
    <p:sldId id="261" r:id="rId9"/>
    <p:sldId id="270" r:id="rId10"/>
    <p:sldId id="262" r:id="rId11"/>
    <p:sldId id="271" r:id="rId12"/>
    <p:sldId id="263" r:id="rId13"/>
    <p:sldId id="275" r:id="rId14"/>
    <p:sldId id="278" r:id="rId15"/>
  </p:sldIdLst>
  <p:sldSz cx="9144000" cy="6858000" type="screen4x3"/>
  <p:notesSz cx="6858000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>
      <p:cViewPr varScale="1">
        <p:scale>
          <a:sx n="68" d="100"/>
          <a:sy n="68" d="100"/>
        </p:scale>
        <p:origin x="126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lie Boschman" userId="76aca000-7603-4cd3-a6fd-914ce19dd59b" providerId="ADAL" clId="{C264C32B-039C-491B-A245-18EE24664DDF}"/>
    <pc:docChg chg="modSld">
      <pc:chgData name="Nathalie Boschman" userId="76aca000-7603-4cd3-a6fd-914ce19dd59b" providerId="ADAL" clId="{C264C32B-039C-491B-A245-18EE24664DDF}" dt="2021-03-29T14:05:54.749" v="11" actId="20577"/>
      <pc:docMkLst>
        <pc:docMk/>
      </pc:docMkLst>
      <pc:sldChg chg="modSp">
        <pc:chgData name="Nathalie Boschman" userId="76aca000-7603-4cd3-a6fd-914ce19dd59b" providerId="ADAL" clId="{C264C32B-039C-491B-A245-18EE24664DDF}" dt="2021-03-29T14:05:54.749" v="11" actId="20577"/>
        <pc:sldMkLst>
          <pc:docMk/>
          <pc:sldMk cId="2980134078" sldId="256"/>
        </pc:sldMkLst>
        <pc:spChg chg="mod">
          <ac:chgData name="Nathalie Boschman" userId="76aca000-7603-4cd3-a6fd-914ce19dd59b" providerId="ADAL" clId="{C264C32B-039C-491B-A245-18EE24664DDF}" dt="2021-03-29T14:05:54.749" v="11" actId="20577"/>
          <ac:spMkLst>
            <pc:docMk/>
            <pc:sldMk cId="2980134078" sldId="256"/>
            <ac:spMk id="2" creationId="{00000000-0000-0000-0000-000000000000}"/>
          </ac:spMkLst>
        </pc:spChg>
        <pc:picChg chg="mod">
          <ac:chgData name="Nathalie Boschman" userId="76aca000-7603-4cd3-a6fd-914ce19dd59b" providerId="ADAL" clId="{C264C32B-039C-491B-A245-18EE24664DDF}" dt="2021-03-29T14:04:52.366" v="2" actId="1076"/>
          <ac:picMkLst>
            <pc:docMk/>
            <pc:sldMk cId="2980134078" sldId="256"/>
            <ac:picMk id="4" creationId="{00000000-0000-0000-0000-000000000000}"/>
          </ac:picMkLst>
        </pc:picChg>
      </pc:sldChg>
      <pc:sldChg chg="modSp">
        <pc:chgData name="Nathalie Boschman" userId="76aca000-7603-4cd3-a6fd-914ce19dd59b" providerId="ADAL" clId="{C264C32B-039C-491B-A245-18EE24664DDF}" dt="2021-03-29T14:05:32.187" v="8" actId="20577"/>
        <pc:sldMkLst>
          <pc:docMk/>
          <pc:sldMk cId="1873426881" sldId="263"/>
        </pc:sldMkLst>
        <pc:spChg chg="mod">
          <ac:chgData name="Nathalie Boschman" userId="76aca000-7603-4cd3-a6fd-914ce19dd59b" providerId="ADAL" clId="{C264C32B-039C-491B-A245-18EE24664DDF}" dt="2021-03-29T14:05:32.187" v="8" actId="20577"/>
          <ac:spMkLst>
            <pc:docMk/>
            <pc:sldMk cId="1873426881" sldId="263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0395D-6373-4EDC-B1DE-0F7657A5C68D}" type="datetimeFigureOut">
              <a:rPr lang="nl-NL" smtClean="0"/>
              <a:t>29-3-2021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2DE9A-8B65-413D-AFEC-C4675D9479C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5847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4C7C2-206F-4D80-8372-10484AE475C7}" type="datetimeFigureOut">
              <a:rPr lang="nl-NL" smtClean="0"/>
              <a:t>29-3-2021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A2869-BD47-4FE9-B4FD-441DF34D1AC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273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Instromers</a:t>
            </a:r>
            <a:r>
              <a:rPr lang="nl-NL" baseline="0" dirty="0"/>
              <a:t> zijn teleurgesteld in zichzelf en de school, zelfvertrouwen, ZT, verzuim, Ouders mail, sms, veel contact vooral via mentor – niet alleen op avonden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A2869-BD47-4FE9-B4FD-441DF34D1AC1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2917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 leerjaar 3 wordt al een pakket gekozen dat in leerjaar 4 nog meer wordt toegespitst op de vervolgopleiding. Bij LOB wordt daar veel aandacht aan besteed.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A2869-BD47-4FE9-B4FD-441DF34D1AC1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0558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nl-NL" dirty="0"/>
              <a:t>25 april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nl-NL" dirty="0"/>
              <a:t>Informatieavond overstappers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nl-NL"/>
              <a:t>Klik om de stijl te bewerken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29-3-2021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55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29-3-2021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35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29-3-2021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0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29-3-2021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426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29-3-2021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64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29-3-2021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04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29-3-2021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44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29-3-2021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6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29-3-2021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7702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29-3-2021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36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29-3-2021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43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dirty="0"/>
              <a:t>25 april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dirty="0"/>
              <a:t>Informatieavond overstappers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29-3-2021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12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h.eshuijs@compaenvmbo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23728" y="404664"/>
            <a:ext cx="583264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/>
              <a:t> Informatie overstap naar  Compaen TL/GL</a:t>
            </a:r>
          </a:p>
        </p:txBody>
      </p:sp>
      <p:pic>
        <p:nvPicPr>
          <p:cNvPr id="4" name="Afbeelding 3" descr="locatie%20Nieuwendam[1]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44" y="1772816"/>
            <a:ext cx="3744416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vak 2"/>
          <p:cNvSpPr txBox="1"/>
          <p:nvPr/>
        </p:nvSpPr>
        <p:spPr>
          <a:xfrm>
            <a:off x="7524328" y="5949280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 april 2021</a:t>
            </a:r>
          </a:p>
        </p:txBody>
      </p:sp>
    </p:spTree>
    <p:extLst>
      <p:ext uri="{BB962C8B-B14F-4D97-AF65-F5344CB8AC3E}">
        <p14:creationId xmlns:p14="http://schemas.microsoft.com/office/powerpoint/2010/main" val="298013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587496"/>
              </p:ext>
            </p:extLst>
          </p:nvPr>
        </p:nvGraphicFramePr>
        <p:xfrm>
          <a:off x="611560" y="260648"/>
          <a:ext cx="5400600" cy="62484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28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1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748">
                <a:tc>
                  <a:txBody>
                    <a:bodyPr/>
                    <a:lstStyle/>
                    <a:p>
                      <a:pPr algn="l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Klas 3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Nederlands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2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Engels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3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Wiskunde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4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CKV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Rekenen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LO</a:t>
                      </a:r>
                      <a:r>
                        <a:rPr lang="nl-NL" sz="2000" b="1" u="none" strike="noStrike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Vakhulp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Lob/mentor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PK</a:t>
                      </a:r>
                      <a:endParaRPr lang="nl-NL" sz="200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Economie</a:t>
                      </a:r>
                      <a:endParaRPr lang="nl-NL" sz="200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10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PK</a:t>
                      </a:r>
                      <a:endParaRPr lang="nl-NL" sz="200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Biologie</a:t>
                      </a:r>
                      <a:endParaRPr lang="nl-NL" sz="200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11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PK</a:t>
                      </a:r>
                      <a:endParaRPr lang="nl-NL" sz="200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Nask1</a:t>
                      </a:r>
                      <a:endParaRPr lang="nl-NL" sz="200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12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K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Duits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13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K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Geschiedenis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14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K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LO2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15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K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Aardrijkskunde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16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K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Tekenen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17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K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Nask2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 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 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 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8" name="Rechthoek 7"/>
          <p:cNvSpPr/>
          <p:nvPr/>
        </p:nvSpPr>
        <p:spPr>
          <a:xfrm>
            <a:off x="6228184" y="3429000"/>
            <a:ext cx="24837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rgbClr val="002060"/>
                </a:solidFill>
              </a:rPr>
              <a:t>V = verplicht</a:t>
            </a:r>
          </a:p>
          <a:p>
            <a:endParaRPr lang="nl-NL" sz="2000" b="1" dirty="0">
              <a:solidFill>
                <a:srgbClr val="C00000"/>
              </a:solidFill>
            </a:endParaRPr>
          </a:p>
          <a:p>
            <a:r>
              <a:rPr lang="nl-NL" sz="2000" b="1" dirty="0">
                <a:solidFill>
                  <a:srgbClr val="C00000"/>
                </a:solidFill>
              </a:rPr>
              <a:t>PK = Minimaal 2 </a:t>
            </a:r>
            <a:r>
              <a:rPr lang="nl-NL" sz="2000" b="1" dirty="0"/>
              <a:t>		</a:t>
            </a:r>
          </a:p>
          <a:p>
            <a:r>
              <a:rPr lang="nl-NL" sz="2000" b="1" dirty="0">
                <a:solidFill>
                  <a:schemeClr val="accent3">
                    <a:lumMod val="50000"/>
                  </a:schemeClr>
                </a:solidFill>
              </a:rPr>
              <a:t>K = Aangevuld tot 	5 vakken</a:t>
            </a:r>
            <a:r>
              <a:rPr lang="nl-NL" sz="20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4850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79712" y="1844824"/>
            <a:ext cx="64087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800" b="1" dirty="0"/>
              <a:t>Leerjaar 3 GL 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763688" y="2564905"/>
            <a:ext cx="66247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Ideaal als je weet welke richting je op wilt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TL advies noodzakelijk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3 TL keuzevakken (</a:t>
            </a:r>
            <a:r>
              <a:rPr lang="nl-NL" sz="2800" b="1" dirty="0" err="1"/>
              <a:t>ipv</a:t>
            </a:r>
            <a:r>
              <a:rPr lang="nl-NL" sz="2800" b="1" dirty="0"/>
              <a:t> 5)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Aangevuld met een profiel: HBR, Z&amp;W, BWI (7 uur in de week)</a:t>
            </a:r>
          </a:p>
        </p:txBody>
      </p:sp>
    </p:spTree>
    <p:extLst>
      <p:ext uri="{BB962C8B-B14F-4D97-AF65-F5344CB8AC3E}">
        <p14:creationId xmlns:p14="http://schemas.microsoft.com/office/powerpoint/2010/main" val="1873426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79712" y="1844824"/>
            <a:ext cx="64087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800" b="1" dirty="0"/>
              <a:t>Leerjaar 4 TL/GL 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763688" y="2564905"/>
            <a:ext cx="66247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Examenjaar met P.T.A.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Vakkenpakket kiezen uit de vakken van klas 3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Sectorwerkstuk met presentatie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Extra examenvak(ken) mogelijk</a:t>
            </a:r>
          </a:p>
        </p:txBody>
      </p:sp>
    </p:spTree>
    <p:extLst>
      <p:ext uri="{BB962C8B-B14F-4D97-AF65-F5344CB8AC3E}">
        <p14:creationId xmlns:p14="http://schemas.microsoft.com/office/powerpoint/2010/main" val="3079781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25D5A-3E39-4240-8FC7-DF697A2A8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443879"/>
            <a:ext cx="80032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NL" sz="2200" dirty="0"/>
              <a:t>Contactgegevens:</a:t>
            </a:r>
            <a:br>
              <a:rPr lang="nl-NL" dirty="0"/>
            </a:br>
            <a:r>
              <a:rPr lang="nl-NL" dirty="0">
                <a:hlinkClick r:id="rId2"/>
              </a:rPr>
              <a:t>h.eshuijs@compaenvmbo.nl</a:t>
            </a:r>
            <a:br>
              <a:rPr lang="nl-NL" dirty="0"/>
            </a:br>
            <a:r>
              <a:rPr lang="nl-NL" dirty="0"/>
              <a:t>0653312521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A986AC-7E00-4942-965B-FF6FD1E31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286000"/>
            <a:ext cx="8003232" cy="3840163"/>
          </a:xfrm>
        </p:spPr>
        <p:txBody>
          <a:bodyPr/>
          <a:lstStyle/>
          <a:p>
            <a:r>
              <a:rPr lang="nl-NL" dirty="0"/>
              <a:t>Op onze site staat veel informatie en er staan filmpjes die een indruk geven van onze school.</a:t>
            </a:r>
          </a:p>
          <a:p>
            <a:r>
              <a:rPr lang="nl-NL" dirty="0"/>
              <a:t>Er is veel te vertellen en te vragen over Compaen. Ik raad u aan contact op te nemen zodat we de specifieke situaties kunnen bespreken</a:t>
            </a:r>
          </a:p>
          <a:p>
            <a:r>
              <a:rPr lang="nl-NL" dirty="0"/>
              <a:t>U kunt altijd een afspraak maken voor een kennismaking en rondleiding met uw zoon/dochter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0BECD1-66BA-404C-AAFD-0B85412B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25 april 2012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FEA821-28D4-4E48-86D3-5DB4B18CA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Informatieavond overstappers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453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051720" y="620688"/>
            <a:ext cx="214297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800" b="1" dirty="0"/>
              <a:t>Programma: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051720" y="2060848"/>
            <a:ext cx="66247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Algemene informatie Compaen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Onderwijsaanbod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800" b="1" dirty="0"/>
              <a:t>Leerjaar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800" b="1" dirty="0"/>
              <a:t>Leerjaar 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800" b="1" dirty="0"/>
              <a:t>Leerjaar 4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Projecten, begeleiding en LOB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Procedure aanmelding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Splitsing TL en beroepsgericht</a:t>
            </a:r>
          </a:p>
          <a:p>
            <a:pPr marL="342900" indent="-342900">
              <a:buFontTx/>
              <a:buChar char="-"/>
            </a:pPr>
            <a:endParaRPr lang="nl-NL" sz="2400" b="1" dirty="0"/>
          </a:p>
          <a:p>
            <a:pPr marL="342900" indent="-342900">
              <a:buFontTx/>
              <a:buChar char="-"/>
            </a:pP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371215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79712" y="548680"/>
            <a:ext cx="493423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2800" b="1" dirty="0"/>
              <a:t>Algemene informatie Compaen: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835696" y="2060848"/>
            <a:ext cx="73083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Ongeveer 800 leerlingen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nl-NL" sz="2800" b="1" dirty="0">
                <a:solidFill>
                  <a:prstClr val="black"/>
                </a:solidFill>
              </a:rPr>
              <a:t>Veel instromers afgelopen jaren, dus veel ervaring met tussentijdse instroom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nl-NL" sz="2800" b="1" dirty="0">
                <a:solidFill>
                  <a:prstClr val="black"/>
                </a:solidFill>
              </a:rPr>
              <a:t>Begeleiding in school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800" b="1" dirty="0">
                <a:solidFill>
                  <a:prstClr val="black"/>
                </a:solidFill>
              </a:rPr>
              <a:t>(klassen)mentor, intern ondersteuningsteam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800" b="1" dirty="0">
                <a:solidFill>
                  <a:prstClr val="black"/>
                </a:solidFill>
              </a:rPr>
              <a:t>Coördinator bestrijding pesten en absentie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nl-NL" sz="2800" b="1" dirty="0">
                <a:solidFill>
                  <a:prstClr val="black"/>
                </a:solidFill>
              </a:rPr>
              <a:t>Communicatie met ouders (verplicht startgesprek mentor-ouders-leerling, gesprekken op afspraak)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sz="24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761810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36499" y="620688"/>
            <a:ext cx="490442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2800" b="1" dirty="0"/>
              <a:t>Onderwijsaanbod op Compaen: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908344" y="2492896"/>
            <a:ext cx="70561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4 leerwegen:</a:t>
            </a:r>
          </a:p>
          <a:p>
            <a:pPr marL="800100" lvl="1" indent="-342900">
              <a:buFontTx/>
              <a:buChar char="-"/>
            </a:pPr>
            <a:r>
              <a:rPr lang="nl-NL" sz="2800" b="1" dirty="0"/>
              <a:t>Basisberoepsgerichte Leerweg 	BB</a:t>
            </a:r>
          </a:p>
          <a:p>
            <a:pPr marL="800100" lvl="1" indent="-342900">
              <a:buFontTx/>
              <a:buChar char="-"/>
            </a:pPr>
            <a:r>
              <a:rPr lang="nl-NL" sz="2800" b="1" dirty="0"/>
              <a:t>Kaderberoepsgerichte Leerweg	KB</a:t>
            </a:r>
          </a:p>
          <a:p>
            <a:pPr marL="800100" lvl="1" indent="-342900">
              <a:buFontTx/>
              <a:buChar char="-"/>
            </a:pPr>
            <a:r>
              <a:rPr lang="nl-NL" sz="2800" b="1" dirty="0"/>
              <a:t>Gemengde Leerweg		GL</a:t>
            </a:r>
          </a:p>
          <a:p>
            <a:pPr marL="800100" lvl="1" indent="-342900">
              <a:buFontTx/>
              <a:buChar char="-"/>
            </a:pPr>
            <a:r>
              <a:rPr lang="nl-NL" sz="2800" b="1" dirty="0"/>
              <a:t>Theoretische Leerweg		TL</a:t>
            </a:r>
          </a:p>
          <a:p>
            <a:pPr lvl="1"/>
            <a:endParaRPr lang="nl-NL" sz="2400" b="1" dirty="0"/>
          </a:p>
          <a:p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489363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38400" y="764704"/>
            <a:ext cx="5157936" cy="60689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nl-NL" sz="3600" b="1" dirty="0">
                <a:latin typeface="+mn-lt"/>
              </a:rPr>
              <a:t>Belangrijk op Compaen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2286000"/>
            <a:ext cx="6635080" cy="3840163"/>
          </a:xfrm>
        </p:spPr>
        <p:txBody>
          <a:bodyPr>
            <a:normAutofit/>
          </a:bodyPr>
          <a:lstStyle/>
          <a:p>
            <a:r>
              <a:rPr lang="nl-NL" sz="3200" b="1" dirty="0"/>
              <a:t>Motivatie door keuzemogelijkheden</a:t>
            </a:r>
          </a:p>
          <a:p>
            <a:r>
              <a:rPr lang="nl-NL" sz="3200" b="1" dirty="0"/>
              <a:t>Veel projecten</a:t>
            </a:r>
          </a:p>
          <a:p>
            <a:r>
              <a:rPr lang="nl-NL" sz="3200" b="1" dirty="0"/>
              <a:t>Veel leren buiten de school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25 april 2012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Informatieavond overstappers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080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07704" y="1844824"/>
            <a:ext cx="4752528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800" b="1" dirty="0"/>
              <a:t>Procedure aanmelding: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927350" y="2708920"/>
            <a:ext cx="61206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Zaanse afspraken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sz="28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Alles gaat via de huidige school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sz="28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258392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07704" y="1844824"/>
            <a:ext cx="217880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2800" b="1" dirty="0"/>
              <a:t>Leerjaar 2 TL: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907704" y="2636912"/>
            <a:ext cx="61206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Veel vakken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Loopbaan Oriëntatie en Begeleiding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Keuze projecten:</a:t>
            </a:r>
          </a:p>
          <a:p>
            <a:pPr lvl="1"/>
            <a:r>
              <a:rPr lang="nl-NL" sz="2800" b="1" dirty="0"/>
              <a:t>Koken, CSI, schilderen, textiel, beeldhouwen, EHBO, Spaans, sport, zelfverdediging etc.</a:t>
            </a:r>
          </a:p>
        </p:txBody>
      </p:sp>
    </p:spTree>
    <p:extLst>
      <p:ext uri="{BB962C8B-B14F-4D97-AF65-F5344CB8AC3E}">
        <p14:creationId xmlns:p14="http://schemas.microsoft.com/office/powerpoint/2010/main" val="3361827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674172"/>
              </p:ext>
            </p:extLst>
          </p:nvPr>
        </p:nvGraphicFramePr>
        <p:xfrm>
          <a:off x="1691680" y="332656"/>
          <a:ext cx="5976663" cy="612068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79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8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038"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Klas 2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Nederlands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2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Engels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3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Wiskunde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Projecten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5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Rekenen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6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LO 1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7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Vakhulp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8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Lob/mentor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9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Economie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10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Biologie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11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Nask1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12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Duits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13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Geschiedenis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14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Aardrijkskunde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15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Tekenen/K&amp;C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16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</a:rPr>
                        <a:t>Techniek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757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07704" y="1844824"/>
            <a:ext cx="217880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2800" b="1" dirty="0"/>
              <a:t>Leerjaar 3 TL: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907704" y="2708920"/>
            <a:ext cx="61206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endParaRPr lang="nl-NL" sz="24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Vakkenpakketkeuze leidt tot minder vakken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Loopbaan Oriëntatie en Begeleiding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Oriënterende stage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CKV afsluiten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Bij start in VMBO 3 moet dus een pakketkeuze ingeleverd worden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297989949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7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TC010274804[[fn=Thema Modieus]]</Template>
  <TotalTime>9141</TotalTime>
  <Words>521</Words>
  <Application>Microsoft Office PowerPoint</Application>
  <PresentationFormat>Diavoorstelling (4:3)</PresentationFormat>
  <Paragraphs>158</Paragraphs>
  <Slides>13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Courier New</vt:lpstr>
      <vt:lpstr>Trebuchet MS</vt:lpstr>
      <vt:lpstr>Verdana</vt:lpstr>
      <vt:lpstr>Wingdings</vt:lpstr>
      <vt:lpstr>Presentation7</vt:lpstr>
      <vt:lpstr>Kantoorthema</vt:lpstr>
      <vt:lpstr>PowerPoint-presentatie</vt:lpstr>
      <vt:lpstr>PowerPoint-presentatie</vt:lpstr>
      <vt:lpstr>PowerPoint-presentatie</vt:lpstr>
      <vt:lpstr>PowerPoint-presentatie</vt:lpstr>
      <vt:lpstr>Belangrijk op Compaen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Contactgegevens: h.eshuijs@compaenvmbo.nl 0653312521</vt:lpstr>
    </vt:vector>
  </TitlesOfParts>
  <Company>OVO-Zaanstad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Erik de Boer</dc:creator>
  <cp:lastModifiedBy>Nathalie Boschman</cp:lastModifiedBy>
  <cp:revision>87</cp:revision>
  <cp:lastPrinted>2012-04-25T06:54:20Z</cp:lastPrinted>
  <dcterms:created xsi:type="dcterms:W3CDTF">2011-03-31T06:32:30Z</dcterms:created>
  <dcterms:modified xsi:type="dcterms:W3CDTF">2021-03-29T14:06:02Z</dcterms:modified>
</cp:coreProperties>
</file>