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  <p:sldId id="258" r:id="rId8"/>
    <p:sldId id="271" r:id="rId9"/>
    <p:sldId id="268" r:id="rId10"/>
    <p:sldId id="272" r:id="rId11"/>
    <p:sldId id="260" r:id="rId12"/>
    <p:sldId id="261" r:id="rId13"/>
    <p:sldId id="264" r:id="rId14"/>
    <p:sldId id="269" r:id="rId15"/>
    <p:sldId id="270" r:id="rId16"/>
    <p:sldId id="262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706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van der Lugt" userId="cbc9616f-aeaa-4d5c-8bc5-3047677a6019" providerId="ADAL" clId="{2EB97170-11AD-452A-8715-19099030C425}"/>
    <pc:docChg chg="custSel addSld delSld modSld">
      <pc:chgData name="Els van der Lugt" userId="cbc9616f-aeaa-4d5c-8bc5-3047677a6019" providerId="ADAL" clId="{2EB97170-11AD-452A-8715-19099030C425}" dt="2019-09-03T13:25:17.276" v="732" actId="20577"/>
      <pc:docMkLst>
        <pc:docMk/>
      </pc:docMkLst>
      <pc:sldChg chg="del">
        <pc:chgData name="Els van der Lugt" userId="cbc9616f-aeaa-4d5c-8bc5-3047677a6019" providerId="ADAL" clId="{2EB97170-11AD-452A-8715-19099030C425}" dt="2019-09-03T11:06:38.884" v="504" actId="2696"/>
        <pc:sldMkLst>
          <pc:docMk/>
          <pc:sldMk cId="3803418674" sldId="265"/>
        </pc:sldMkLst>
      </pc:sldChg>
      <pc:sldChg chg="del">
        <pc:chgData name="Els van der Lugt" userId="cbc9616f-aeaa-4d5c-8bc5-3047677a6019" providerId="ADAL" clId="{2EB97170-11AD-452A-8715-19099030C425}" dt="2019-09-03T11:07:02.230" v="505" actId="2696"/>
        <pc:sldMkLst>
          <pc:docMk/>
          <pc:sldMk cId="3231009425" sldId="267"/>
        </pc:sldMkLst>
      </pc:sldChg>
      <pc:sldChg chg="modSp">
        <pc:chgData name="Els van der Lugt" userId="cbc9616f-aeaa-4d5c-8bc5-3047677a6019" providerId="ADAL" clId="{2EB97170-11AD-452A-8715-19099030C425}" dt="2019-09-03T11:10:37.316" v="713" actId="1076"/>
        <pc:sldMkLst>
          <pc:docMk/>
          <pc:sldMk cId="3283178706" sldId="268"/>
        </pc:sldMkLst>
        <pc:spChg chg="mod">
          <ac:chgData name="Els van der Lugt" userId="cbc9616f-aeaa-4d5c-8bc5-3047677a6019" providerId="ADAL" clId="{2EB97170-11AD-452A-8715-19099030C425}" dt="2019-09-03T11:00:25.542" v="250" actId="20577"/>
          <ac:spMkLst>
            <pc:docMk/>
            <pc:sldMk cId="3283178706" sldId="268"/>
            <ac:spMk id="2" creationId="{00000000-0000-0000-0000-000000000000}"/>
          </ac:spMkLst>
        </pc:spChg>
        <pc:spChg chg="mod">
          <ac:chgData name="Els van der Lugt" userId="cbc9616f-aeaa-4d5c-8bc5-3047677a6019" providerId="ADAL" clId="{2EB97170-11AD-452A-8715-19099030C425}" dt="2019-09-03T11:09:57.613" v="712" actId="20577"/>
          <ac:spMkLst>
            <pc:docMk/>
            <pc:sldMk cId="3283178706" sldId="268"/>
            <ac:spMk id="3" creationId="{00000000-0000-0000-0000-000000000000}"/>
          </ac:spMkLst>
        </pc:spChg>
        <pc:picChg chg="mod">
          <ac:chgData name="Els van der Lugt" userId="cbc9616f-aeaa-4d5c-8bc5-3047677a6019" providerId="ADAL" clId="{2EB97170-11AD-452A-8715-19099030C425}" dt="2019-09-03T11:10:37.316" v="713" actId="1076"/>
          <ac:picMkLst>
            <pc:docMk/>
            <pc:sldMk cId="3283178706" sldId="268"/>
            <ac:picMk id="4" creationId="{00000000-0000-0000-0000-000000000000}"/>
          </ac:picMkLst>
        </pc:picChg>
      </pc:sldChg>
      <pc:sldChg chg="addSp delSp modSp add">
        <pc:chgData name="Els van der Lugt" userId="cbc9616f-aeaa-4d5c-8bc5-3047677a6019" providerId="ADAL" clId="{2EB97170-11AD-452A-8715-19099030C425}" dt="2019-09-03T13:25:17.276" v="732" actId="20577"/>
        <pc:sldMkLst>
          <pc:docMk/>
          <pc:sldMk cId="1140913902" sldId="271"/>
        </pc:sldMkLst>
        <pc:spChg chg="mod">
          <ac:chgData name="Els van der Lugt" userId="cbc9616f-aeaa-4d5c-8bc5-3047677a6019" providerId="ADAL" clId="{2EB97170-11AD-452A-8715-19099030C425}" dt="2019-09-03T11:18:24.383" v="731" actId="20577"/>
          <ac:spMkLst>
            <pc:docMk/>
            <pc:sldMk cId="1140913902" sldId="271"/>
            <ac:spMk id="2" creationId="{6982C85A-4422-44A9-9959-0B2D47134A3D}"/>
          </ac:spMkLst>
        </pc:spChg>
        <pc:spChg chg="mod">
          <ac:chgData name="Els van der Lugt" userId="cbc9616f-aeaa-4d5c-8bc5-3047677a6019" providerId="ADAL" clId="{2EB97170-11AD-452A-8715-19099030C425}" dt="2019-09-03T13:25:17.276" v="732" actId="20577"/>
          <ac:spMkLst>
            <pc:docMk/>
            <pc:sldMk cId="1140913902" sldId="271"/>
            <ac:spMk id="3" creationId="{B3BD104C-3D95-4AAA-9934-8E06F895833B}"/>
          </ac:spMkLst>
        </pc:spChg>
        <pc:spChg chg="add del mod">
          <ac:chgData name="Els van der Lugt" userId="cbc9616f-aeaa-4d5c-8bc5-3047677a6019" providerId="ADAL" clId="{2EB97170-11AD-452A-8715-19099030C425}" dt="2019-09-03T11:00:10.520" v="244"/>
          <ac:spMkLst>
            <pc:docMk/>
            <pc:sldMk cId="1140913902" sldId="271"/>
            <ac:spMk id="4" creationId="{E6625F44-F824-4145-A877-91E7E015792C}"/>
          </ac:spMkLst>
        </pc:spChg>
        <pc:picChg chg="add mod">
          <ac:chgData name="Els van der Lugt" userId="cbc9616f-aeaa-4d5c-8bc5-3047677a6019" providerId="ADAL" clId="{2EB97170-11AD-452A-8715-19099030C425}" dt="2019-09-03T11:12:48.303" v="721" actId="1076"/>
          <ac:picMkLst>
            <pc:docMk/>
            <pc:sldMk cId="1140913902" sldId="271"/>
            <ac:picMk id="6" creationId="{48F94C3A-B15F-49F6-B3F8-105C324DA858}"/>
          </ac:picMkLst>
        </pc:picChg>
      </pc:sldChg>
      <pc:sldChg chg="addSp modSp add">
        <pc:chgData name="Els van der Lugt" userId="cbc9616f-aeaa-4d5c-8bc5-3047677a6019" providerId="ADAL" clId="{2EB97170-11AD-452A-8715-19099030C425}" dt="2019-09-03T11:11:45.395" v="717" actId="1076"/>
        <pc:sldMkLst>
          <pc:docMk/>
          <pc:sldMk cId="3011778056" sldId="272"/>
        </pc:sldMkLst>
        <pc:spChg chg="mod">
          <ac:chgData name="Els van der Lugt" userId="cbc9616f-aeaa-4d5c-8bc5-3047677a6019" providerId="ADAL" clId="{2EB97170-11AD-452A-8715-19099030C425}" dt="2019-09-03T11:09:10.986" v="710" actId="20577"/>
          <ac:spMkLst>
            <pc:docMk/>
            <pc:sldMk cId="3011778056" sldId="272"/>
            <ac:spMk id="2" creationId="{CE05BE67-00EE-4E65-B8BE-536EEE91A7C1}"/>
          </ac:spMkLst>
        </pc:spChg>
        <pc:spChg chg="mod">
          <ac:chgData name="Els van der Lugt" userId="cbc9616f-aeaa-4d5c-8bc5-3047677a6019" providerId="ADAL" clId="{2EB97170-11AD-452A-8715-19099030C425}" dt="2019-09-03T11:07:22.186" v="509" actId="20577"/>
          <ac:spMkLst>
            <pc:docMk/>
            <pc:sldMk cId="3011778056" sldId="272"/>
            <ac:spMk id="3" creationId="{662C6FC4-68B5-4A12-90F5-31C7D948C97A}"/>
          </ac:spMkLst>
        </pc:spChg>
        <pc:picChg chg="add mod">
          <ac:chgData name="Els van der Lugt" userId="cbc9616f-aeaa-4d5c-8bc5-3047677a6019" providerId="ADAL" clId="{2EB97170-11AD-452A-8715-19099030C425}" dt="2019-09-03T11:11:45.395" v="717" actId="1076"/>
          <ac:picMkLst>
            <pc:docMk/>
            <pc:sldMk cId="3011778056" sldId="272"/>
            <ac:picMk id="5" creationId="{734ABC26-2F44-4758-8060-BA2EBCB1C3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294C5A-44AC-4D00-8ED6-813A97179DD8}" type="datetimeFigureOut">
              <a:rPr lang="nl-NL" smtClean="0"/>
              <a:pPr/>
              <a:t>4-9-2019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E5F02A-ABD3-420E-8D19-14D66AD46B5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frm=1&amp;source=images&amp;cd=&amp;cad=rja&amp;docid=_dUbfiimBhPJHM&amp;tbnid=ZoKRjTeVM6jyMM:&amp;ved=0CAUQjRw&amp;url=http://www.charlottebogaert.nl/verspronckweg150/index2.htm&amp;ei=QHYoUrKxFKrI0wXws4DIDA&amp;bvm=bv.51773540,d.d2k&amp;psig=AFQjCNFfkAhUZrD3_XKcAoBW772LuO71Iw&amp;ust=137846978376460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W.dam@compaenvmbo.n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.vanloo@compaenvmbo.n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&amp;esrc=s&amp;frm=1&amp;source=images&amp;cd=&amp;docid=KFfepHdJJYKlOM&amp;tbnid=9a3uaj_bpDCBLM:&amp;ved=0CAUQjRw&amp;url=http://www.klepperke.be/?page_id=194&amp;ei=5XUoUo38J9Dv0gXyp4CADw&amp;bvm=bv.51773540,d.d2k&amp;psig=AFQjCNGuCfWi1MQdZn4BINc7LgNpps-iyA&amp;ust=137846972126229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Kennismakingsavond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Leerjaar 2 basis en kader     Compaen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Keuzeprojecten</a:t>
            </a:r>
          </a:p>
          <a:p>
            <a:r>
              <a:rPr lang="nl-NL" dirty="0"/>
              <a:t>Steeds 6 weken</a:t>
            </a:r>
          </a:p>
          <a:p>
            <a:endParaRPr lang="nl-NL" dirty="0"/>
          </a:p>
          <a:p>
            <a:r>
              <a:rPr lang="nl-NL" dirty="0"/>
              <a:t>Zorg en Welzijn – Techniek – Koken - Bakken</a:t>
            </a:r>
          </a:p>
          <a:p>
            <a:r>
              <a:rPr lang="nl-NL" dirty="0"/>
              <a:t>Beeldhouwen – Schilderen – Sport – voorstelling aankleden </a:t>
            </a:r>
            <a:r>
              <a:rPr lang="nl-NL" dirty="0" err="1"/>
              <a:t>etc</a:t>
            </a:r>
            <a:r>
              <a:rPr lang="nl-NL" dirty="0"/>
              <a:t>…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Projecten</a:t>
            </a:r>
          </a:p>
        </p:txBody>
      </p:sp>
    </p:spTree>
    <p:extLst>
      <p:ext uri="{BB962C8B-B14F-4D97-AF65-F5344CB8AC3E}">
        <p14:creationId xmlns:p14="http://schemas.microsoft.com/office/powerpoint/2010/main" val="111415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/>
              <a:t>           Tijdspad: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nl-NL" dirty="0"/>
              <a:t>Overleg met ouders tijdens de mentor &amp; rapportgesprekken </a:t>
            </a:r>
          </a:p>
          <a:p>
            <a:r>
              <a:rPr lang="nl-NL" dirty="0"/>
              <a:t>Bij 3</a:t>
            </a:r>
            <a:r>
              <a:rPr lang="nl-NL" baseline="30000" dirty="0"/>
              <a:t>de</a:t>
            </a:r>
            <a:r>
              <a:rPr lang="nl-NL" dirty="0"/>
              <a:t> rapport: vastleggen van de keuze in brief naar ouders met de keuze bovenbouw </a:t>
            </a:r>
          </a:p>
          <a:p>
            <a:endParaRPr lang="nl-NL" dirty="0"/>
          </a:p>
        </p:txBody>
      </p:sp>
      <p:pic>
        <p:nvPicPr>
          <p:cNvPr id="4" name="irc_mi" descr="http://www.charlottebogaert.nl/verspronckweg150/verspronckweg150-perplek/4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199" y="3875872"/>
            <a:ext cx="3779912" cy="2719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880069"/>
            <a:ext cx="3585964" cy="270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06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/>
              <a:t>Keuze voor afdeling buiten Compaen?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l-NL" sz="8000" dirty="0"/>
          </a:p>
          <a:p>
            <a:r>
              <a:rPr lang="nl-NL" sz="8000" dirty="0"/>
              <a:t>Leerlingen, mentor of ouders kunnen advies vragen aan Decaan Onderbouw.</a:t>
            </a:r>
          </a:p>
          <a:p>
            <a:endParaRPr lang="nl-NL" sz="8000" dirty="0"/>
          </a:p>
          <a:p>
            <a:r>
              <a:rPr lang="nl-NL" sz="8000" dirty="0"/>
              <a:t>Ouders en leerling zoeken zelf informatie over de betreffende school. Open dagen OVO scholen zijn te vinden op internet.</a:t>
            </a:r>
          </a:p>
          <a:p>
            <a:endParaRPr lang="nl-NL" sz="8000" dirty="0"/>
          </a:p>
          <a:p>
            <a:r>
              <a:rPr lang="nl-NL" sz="8000" dirty="0"/>
              <a:t>OVO school: half mei krijgt de leerling een overstappers formulier van de Decaan. Hierop minimaal 3 scholen of afdelingen opgeven. Binnen het overstappersoverleg worden de leerlingen zoveel mogelijk op eerste voorkeur geplaatst.</a:t>
            </a:r>
          </a:p>
          <a:p>
            <a:endParaRPr lang="nl-NL" sz="8000" dirty="0"/>
          </a:p>
          <a:p>
            <a:r>
              <a:rPr lang="nl-NL" sz="8000" dirty="0"/>
              <a:t>De laatste schooldag van het jaar wordt definitief bekend gemaakt of de leerling aangenomen is (voldoende plaats, geschikt bevonden bv. op sportief gebied of motivatie).</a:t>
            </a:r>
          </a:p>
          <a:p>
            <a:pPr marL="0" indent="0">
              <a:buNone/>
            </a:pPr>
            <a:r>
              <a:rPr lang="nl-NL" sz="8000" dirty="0"/>
              <a:t> </a:t>
            </a:r>
          </a:p>
          <a:p>
            <a:r>
              <a:rPr lang="nl-NL" sz="8000" dirty="0"/>
              <a:t>Voor inschrijving op een school buiten OVO, zijn ouders zelf verantwoordelijk.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605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u vragen </a:t>
            </a:r>
            <a:r>
              <a:rPr lang="nl-NL"/>
              <a:t>heeft die wat persoonlijker zijn (of iets wilt vertellen), </a:t>
            </a:r>
            <a:r>
              <a:rPr lang="nl-NL" dirty="0"/>
              <a:t>blijft u dan gerust even zitten.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Vragen?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Docent __________________(vak)</a:t>
            </a:r>
          </a:p>
          <a:p>
            <a:endParaRPr lang="nl-NL" dirty="0"/>
          </a:p>
          <a:p>
            <a:r>
              <a:rPr lang="nl-NL" dirty="0"/>
              <a:t>Mentor van klas 2__</a:t>
            </a:r>
          </a:p>
          <a:p>
            <a:endParaRPr lang="nl-NL" dirty="0"/>
          </a:p>
          <a:p>
            <a:r>
              <a:rPr lang="nl-NL" dirty="0"/>
              <a:t>______________ (woonplaats)</a:t>
            </a:r>
          </a:p>
          <a:p>
            <a:r>
              <a:rPr lang="nl-NL" dirty="0"/>
              <a:t>______________ (leeftijd)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Naam: ______________(mentor)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600" dirty="0">
                <a:hlinkClick r:id="rId2"/>
              </a:rPr>
              <a:t>________@compaenvmbo.nl</a:t>
            </a:r>
            <a:endParaRPr lang="nl-NL" sz="3600" dirty="0"/>
          </a:p>
          <a:p>
            <a:r>
              <a:rPr lang="nl-NL" dirty="0"/>
              <a:t>075-6126303 (school)</a:t>
            </a:r>
          </a:p>
          <a:p>
            <a:endParaRPr lang="nl-NL" dirty="0"/>
          </a:p>
          <a:p>
            <a:r>
              <a:rPr lang="nl-NL" dirty="0"/>
              <a:t>Brieven worden zoveel mogelijk via mail verspreid en staan op de website</a:t>
            </a:r>
          </a:p>
          <a:p>
            <a:endParaRPr lang="nl-NL" dirty="0"/>
          </a:p>
          <a:p>
            <a:r>
              <a:rPr lang="nl-NL" dirty="0">
                <a:solidFill>
                  <a:srgbClr val="00B050"/>
                </a:solidFill>
              </a:rPr>
              <a:t>Klopt uw mailadres? Klopt uw telefoonnummer?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 en informatie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400" dirty="0"/>
              <a:t>Contacten met leerlingen en ouders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nl-NL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400" dirty="0"/>
              <a:t>Contact met I.O.T. (zorgteam)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nl-NL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400" dirty="0"/>
              <a:t>Contact met afdelingsleider (dhr. J. van Loo)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>
                <a:hlinkClick r:id="rId2"/>
              </a:rPr>
              <a:t>j.vanloo@compaenvmbo.nl</a:t>
            </a:r>
            <a:r>
              <a:rPr lang="nl-NL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400" dirty="0"/>
              <a:t>Meestal aanwezig bij activiteiten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nl-NL" sz="24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nl-NL" sz="2400" dirty="0"/>
              <a:t>Begeleiding in studiekeuze volgend jaar en verder….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400" dirty="0"/>
              <a:t>Rol van de mentor</a:t>
            </a:r>
            <a:br>
              <a:rPr lang="nl-NL" sz="4400" dirty="0"/>
            </a:b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982C85A-4422-44A9-9959-0B2D47134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/>
          <a:lstStyle/>
          <a:p>
            <a:pPr marL="109728" indent="0">
              <a:buNone/>
            </a:pPr>
            <a:r>
              <a:rPr lang="nl-NL" sz="3600" b="1" dirty="0"/>
              <a:t>Doel</a:t>
            </a:r>
            <a:r>
              <a:rPr lang="nl-NL" sz="4000" b="1" dirty="0"/>
              <a:t>: </a:t>
            </a:r>
          </a:p>
          <a:p>
            <a:r>
              <a:rPr lang="nl-NL" dirty="0"/>
              <a:t>De leerling kiest een bovenbouw afdeling waar ze het derde en vierde jaar haar diploma wil gaan halen.</a:t>
            </a:r>
          </a:p>
          <a:p>
            <a:r>
              <a:rPr lang="nl-NL" dirty="0"/>
              <a:t>De afdeling moet goed bij hem/ haar passen.                                 </a:t>
            </a:r>
          </a:p>
          <a:p>
            <a:endParaRPr lang="nl-NL" dirty="0"/>
          </a:p>
          <a:p>
            <a:r>
              <a:rPr lang="nl-NL" dirty="0"/>
              <a:t>Afdelingen bij ons zijn:</a:t>
            </a:r>
          </a:p>
          <a:p>
            <a:pPr marL="109728" indent="0">
              <a:buNone/>
            </a:pPr>
            <a:r>
              <a:rPr lang="nl-NL" dirty="0"/>
              <a:t>   BWI / Z&amp;W / HBR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3BD104C-3D95-4AAA-9934-8E06F895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LOB</a:t>
            </a:r>
            <a:br>
              <a:rPr lang="nl-NL" dirty="0"/>
            </a:br>
            <a:r>
              <a:rPr lang="nl-NL" dirty="0"/>
              <a:t>(loopbaan </a:t>
            </a:r>
            <a:r>
              <a:rPr lang="nl-NL"/>
              <a:t>oriëntatie begeleiding)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8F94C3A-B15F-49F6-B3F8-105C324DA8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657141"/>
            <a:ext cx="3600400" cy="135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1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b="1" dirty="0"/>
              <a:t>Inhoud en uitvoering </a:t>
            </a:r>
            <a:r>
              <a:rPr lang="nl-NL" dirty="0"/>
              <a:t>LOB</a:t>
            </a:r>
            <a:r>
              <a:rPr lang="nl-NL" b="1" dirty="0"/>
              <a:t>: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2598" y="1268760"/>
            <a:ext cx="8501890" cy="5256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/>
              <a:t>Decaan onderbouw i.s.m. decanen bovenbouw werken aan programma voor 2</a:t>
            </a:r>
            <a:r>
              <a:rPr lang="nl-NL" baseline="30000" dirty="0"/>
              <a:t>de</a:t>
            </a:r>
            <a:r>
              <a:rPr lang="nl-NL" dirty="0"/>
              <a:t> klas leerlingen:</a:t>
            </a:r>
          </a:p>
          <a:p>
            <a:pPr marL="109728" indent="0">
              <a:buNone/>
            </a:pPr>
            <a:endParaRPr lang="nl-NL" dirty="0"/>
          </a:p>
          <a:p>
            <a:r>
              <a:rPr lang="nl-NL" dirty="0"/>
              <a:t>2 x een profielmiddag. Leerlingen maken kennis met alle drie de afdelingen op Compaen.</a:t>
            </a:r>
          </a:p>
          <a:p>
            <a:r>
              <a:rPr lang="nl-NL" dirty="0"/>
              <a:t>2 x Bliksemstage (bezoek bedrijven Zaanstreek)</a:t>
            </a:r>
          </a:p>
          <a:p>
            <a:r>
              <a:rPr lang="nl-NL" dirty="0"/>
              <a:t>Mentorlessen </a:t>
            </a:r>
          </a:p>
          <a:p>
            <a:r>
              <a:rPr lang="nl-NL" dirty="0"/>
              <a:t>BIT test (</a:t>
            </a:r>
            <a:r>
              <a:rPr lang="nl-NL" sz="2400" dirty="0"/>
              <a:t>Beroeps Interesse Test</a:t>
            </a:r>
            <a:r>
              <a:rPr lang="nl-NL" dirty="0"/>
              <a:t>)</a:t>
            </a:r>
          </a:p>
          <a:p>
            <a:r>
              <a:rPr lang="nl-NL" dirty="0"/>
              <a:t>Bezoek ROC</a:t>
            </a:r>
          </a:p>
          <a:p>
            <a:endParaRPr lang="nl-NL" dirty="0"/>
          </a:p>
          <a:p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irc_mi" descr="https://encrypted-tbn2.gstatic.com/images?q=tbn:ANd9GcT7njH2u2Y4e40wHxjLD5qCUVOVPqwNpkA8TypF2Obg5KeEA2zcKQ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63206"/>
            <a:ext cx="1872640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17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E05BE67-00EE-4E65-B8BE-536EEE91A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109728" indent="0">
              <a:buNone/>
            </a:pPr>
            <a:r>
              <a:rPr lang="nl-NL" dirty="0"/>
              <a:t>Ook ouders betrokken in keuze van leerling.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Rond april voorlichtingsavond met daarin o.a.  bezoek van leerlingen en ouders aan de drie afdelingen.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62C6FC4-68B5-4A12-90F5-31C7D948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LOB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34ABC26-2F44-4758-8060-BA2EBCB1C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664" y="3933056"/>
            <a:ext cx="5834005" cy="25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7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Schoolregels</a:t>
            </a:r>
          </a:p>
          <a:p>
            <a:r>
              <a:rPr lang="nl-NL" dirty="0"/>
              <a:t>Ziekmelding/Gele kaart </a:t>
            </a:r>
            <a:r>
              <a:rPr lang="nl-NL" sz="2400" dirty="0"/>
              <a:t>(tekenen voor absentie)</a:t>
            </a:r>
          </a:p>
          <a:p>
            <a:r>
              <a:rPr lang="nl-NL" sz="2800" dirty="0"/>
              <a:t>LPA – spreekuur </a:t>
            </a:r>
            <a:r>
              <a:rPr lang="nl-NL" sz="2400" dirty="0"/>
              <a:t>(te laat is ook verzuim)</a:t>
            </a:r>
          </a:p>
          <a:p>
            <a:r>
              <a:rPr lang="nl-NL" dirty="0" err="1"/>
              <a:t>Vakhulp</a:t>
            </a:r>
            <a:r>
              <a:rPr lang="nl-NL" dirty="0"/>
              <a:t> </a:t>
            </a:r>
            <a:r>
              <a:rPr lang="nl-NL" sz="2400" dirty="0"/>
              <a:t>(volgens rooster)</a:t>
            </a:r>
          </a:p>
          <a:p>
            <a:r>
              <a:rPr lang="nl-NL" dirty="0"/>
              <a:t>Digitale (klassen-) agenda in magister</a:t>
            </a:r>
            <a:endParaRPr lang="nl-NL" dirty="0">
              <a:solidFill>
                <a:srgbClr val="00B050"/>
              </a:solidFill>
            </a:endParaRPr>
          </a:p>
          <a:p>
            <a:r>
              <a:rPr lang="nl-NL" dirty="0"/>
              <a:t>Cijfers en absentie in Magister</a:t>
            </a:r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u allemaal moet weten</a:t>
            </a:r>
            <a:r>
              <a:rPr lang="nl-NL" sz="1000" dirty="0"/>
              <a:t> (en terug kunt lezen in de schoolgids)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4 rapportperiodes</a:t>
            </a:r>
            <a:r>
              <a:rPr lang="nl-NL" sz="1800" dirty="0"/>
              <a:t>: </a:t>
            </a:r>
          </a:p>
          <a:p>
            <a:pPr marL="109728" indent="0">
              <a:buNone/>
            </a:pPr>
            <a:r>
              <a:rPr lang="nl-NL" sz="1800" dirty="0"/>
              <a:t>Spreekavonden/-middagen: </a:t>
            </a:r>
          </a:p>
          <a:p>
            <a:pPr marL="109728" indent="0">
              <a:buNone/>
            </a:pPr>
            <a:r>
              <a:rPr lang="nl-NL" sz="1800" dirty="0"/>
              <a:t>20 en/of 21 2019 november (verplicht)</a:t>
            </a:r>
          </a:p>
          <a:p>
            <a:pPr marL="109728" indent="0">
              <a:buNone/>
            </a:pPr>
            <a:r>
              <a:rPr lang="nl-NL" sz="1800" dirty="0"/>
              <a:t>3 februari 2020 (op aanvraag)</a:t>
            </a:r>
          </a:p>
          <a:p>
            <a:pPr marL="109728" indent="0">
              <a:buNone/>
            </a:pPr>
            <a:r>
              <a:rPr lang="nl-NL" sz="1800" dirty="0"/>
              <a:t>15 en/of 16 april 2020 (op aanvraag)</a:t>
            </a:r>
          </a:p>
          <a:p>
            <a:pPr marL="109728" indent="0">
              <a:buNone/>
            </a:pPr>
            <a:endParaRPr lang="nl-NL" sz="1800" dirty="0"/>
          </a:p>
          <a:p>
            <a:r>
              <a:rPr lang="nl-NL" dirty="0"/>
              <a:t>Cito 2: </a:t>
            </a:r>
            <a:r>
              <a:rPr lang="nl-NL" sz="1800" dirty="0"/>
              <a:t>11 t/m 15 mei 2020</a:t>
            </a:r>
          </a:p>
          <a:p>
            <a:endParaRPr lang="nl-NL" sz="1800" dirty="0"/>
          </a:p>
          <a:p>
            <a:pPr>
              <a:buNone/>
            </a:pPr>
            <a:r>
              <a:rPr lang="nl-NL" dirty="0"/>
              <a:t>	</a:t>
            </a:r>
            <a:endParaRPr lang="nl-NL" sz="1800" dirty="0"/>
          </a:p>
          <a:p>
            <a:pPr>
              <a:buNone/>
            </a:pPr>
            <a:endParaRPr lang="nl-NL" sz="1800" dirty="0"/>
          </a:p>
          <a:p>
            <a:pPr>
              <a:buNone/>
            </a:pPr>
            <a:endParaRPr lang="nl-NL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nog meer ………………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5387CCAEE3342B6550A773DF5CADF" ma:contentTypeVersion="6" ma:contentTypeDescription="Create a new document." ma:contentTypeScope="" ma:versionID="ef5359a01d7c59a06162dc25ac67a49e">
  <xsd:schema xmlns:xsd="http://www.w3.org/2001/XMLSchema" xmlns:xs="http://www.w3.org/2001/XMLSchema" xmlns:p="http://schemas.microsoft.com/office/2006/metadata/properties" xmlns:ns3="c3189532-fc4c-4335-8746-9b2f5aae3791" xmlns:ns4="7a4b1827-1e81-4576-b2e5-8eaba352a825" targetNamespace="http://schemas.microsoft.com/office/2006/metadata/properties" ma:root="true" ma:fieldsID="4d3cde1f2b2f749a114fcd9c36fdb213" ns3:_="" ns4:_="">
    <xsd:import namespace="c3189532-fc4c-4335-8746-9b2f5aae3791"/>
    <xsd:import namespace="7a4b1827-1e81-4576-b2e5-8eaba352a82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89532-fc4c-4335-8746-9b2f5aae37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b1827-1e81-4576-b2e5-8eaba352a8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43D4A7-D339-4548-8A8F-28755BC198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8464EC-CE33-4FF5-8B25-3AE650BE50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189532-fc4c-4335-8746-9b2f5aae3791"/>
    <ds:schemaRef ds:uri="7a4b1827-1e81-4576-b2e5-8eaba352a8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5528E-AE17-47A2-B85C-5CACC486FA11}">
  <ds:schemaRefs>
    <ds:schemaRef ds:uri="http://www.w3.org/XML/1998/namespace"/>
    <ds:schemaRef ds:uri="http://purl.org/dc/dcmitype/"/>
    <ds:schemaRef ds:uri="http://purl.org/dc/terms/"/>
    <ds:schemaRef ds:uri="c3189532-fc4c-4335-8746-9b2f5aae379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a4b1827-1e81-4576-b2e5-8eaba352a82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436</TotalTime>
  <Words>472</Words>
  <Application>Microsoft Office PowerPoint</Application>
  <PresentationFormat>Diavoorstelling (4:3)</PresentationFormat>
  <Paragraphs>88</Paragraphs>
  <Slides>13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Lucida Sans Unicode</vt:lpstr>
      <vt:lpstr>Verdana</vt:lpstr>
      <vt:lpstr>Wingdings</vt:lpstr>
      <vt:lpstr>Wingdings 2</vt:lpstr>
      <vt:lpstr>Wingdings 3</vt:lpstr>
      <vt:lpstr>Concours</vt:lpstr>
      <vt:lpstr>Kennismakingsavond </vt:lpstr>
      <vt:lpstr>Naam: ______________(mentor)</vt:lpstr>
      <vt:lpstr>Contact en informatie</vt:lpstr>
      <vt:lpstr>Rol van de mentor </vt:lpstr>
      <vt:lpstr>LOB (loopbaan oriëntatie begeleiding)</vt:lpstr>
      <vt:lpstr> Inhoud en uitvoering LOB: </vt:lpstr>
      <vt:lpstr>LOB</vt:lpstr>
      <vt:lpstr>Wat u allemaal moet weten (en terug kunt lezen in de schoolgids)</vt:lpstr>
      <vt:lpstr>En nog meer ………………</vt:lpstr>
      <vt:lpstr>Projecten</vt:lpstr>
      <vt:lpstr>           Tijdspad:</vt:lpstr>
      <vt:lpstr>Keuze voor afdeling buiten Compaen?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avond</dc:title>
  <dc:creator>Aart</dc:creator>
  <cp:lastModifiedBy>Joris van Loo</cp:lastModifiedBy>
  <cp:revision>33</cp:revision>
  <dcterms:created xsi:type="dcterms:W3CDTF">2010-09-13T09:52:51Z</dcterms:created>
  <dcterms:modified xsi:type="dcterms:W3CDTF">2019-09-04T06:35:40Z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0x010100BAB5387CCAEE3342B6550A773DF5CADF</vt:lpwstr>
  </property>
</Properties>
</file>