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07" r:id="rId2"/>
    <p:sldId id="511" r:id="rId3"/>
    <p:sldId id="476" r:id="rId4"/>
    <p:sldId id="477" r:id="rId5"/>
    <p:sldId id="478" r:id="rId6"/>
    <p:sldId id="479" r:id="rId7"/>
    <p:sldId id="495" r:id="rId8"/>
    <p:sldId id="509" r:id="rId9"/>
    <p:sldId id="510" r:id="rId10"/>
    <p:sldId id="502" r:id="rId11"/>
    <p:sldId id="503" r:id="rId12"/>
    <p:sldId id="504" r:id="rId13"/>
    <p:sldId id="498" r:id="rId14"/>
    <p:sldId id="499" r:id="rId15"/>
    <p:sldId id="489" r:id="rId16"/>
    <p:sldId id="491" r:id="rId17"/>
    <p:sldId id="505" r:id="rId18"/>
    <p:sldId id="506" r:id="rId19"/>
    <p:sldId id="486" r:id="rId20"/>
    <p:sldId id="487" r:id="rId21"/>
  </p:sldIdLst>
  <p:sldSz cx="9144000" cy="6858000" type="screen4x3"/>
  <p:notesSz cx="6669088" cy="9926638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tte Hoeksema" initials="A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0" autoAdjust="0"/>
    <p:restoredTop sz="94660" autoAdjust="0"/>
  </p:normalViewPr>
  <p:slideViewPr>
    <p:cSldViewPr>
      <p:cViewPr varScale="1">
        <p:scale>
          <a:sx n="92" d="100"/>
          <a:sy n="92" d="100"/>
        </p:scale>
        <p:origin x="133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CC324B6-0CEC-45A0-82BA-39D6D9CA0B4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26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94462-FBE7-4CDF-85A4-A27A9B952E70}" type="datetimeFigureOut">
              <a:rPr lang="nl-NL" smtClean="0"/>
              <a:t>18-9-2019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048C0-D18A-4945-B19F-5903861BB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01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DF484-1283-4472-B6FC-A0F19AEE3F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F6CFE-407B-4242-89A2-71CD2EB5A86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607D6-71B8-4CA0-B6EE-DA8DFFC45FB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C6842-FF4C-4351-808A-C36FCE104D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47EA0-6CF6-430A-B4DB-629C3425047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ACDF0-B196-4A66-9205-37E5474C2B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C84A1-3049-4A16-9AD3-7AE3E2D7B65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761AB-4C61-40F2-858B-5F960F13881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1FF1D-294D-4EFA-B411-B00459D3C4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9546F-07A1-42A9-9F0D-209914FC23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9D87C-A74A-42F3-8217-E822FDAC717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540AD-DC6F-4E73-AA81-083F1D8DA95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7B58DAF-4CE2-481A-8209-4C657DACF70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g.ozkan@compaenvmbo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istratie@compaenvmbo.nl" TargetMode="External"/><Relationship Id="rId2" Type="http://schemas.openxmlformats.org/officeDocument/2006/relationships/hyperlink" Target="mailto:M.pals@compaenvmbo.n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istratie@compaenvmbo.n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kken omslagmet logo en groot - maat 25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" y="19050"/>
            <a:ext cx="916305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ompaenlogo kleur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700" y="-9525"/>
            <a:ext cx="9170988" cy="68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Lessentabel verplichte vakken</a:t>
            </a:r>
            <a:endParaRPr lang="nl-NL" sz="3600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/>
          </p:nvPr>
        </p:nvGraphicFramePr>
        <p:xfrm>
          <a:off x="1261864" y="1988840"/>
          <a:ext cx="662027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2264">
                  <a:extLst>
                    <a:ext uri="{9D8B030D-6E8A-4147-A177-3AD203B41FA5}">
                      <a16:colId xmlns="" xmlns:a16="http://schemas.microsoft.com/office/drawing/2014/main" val="1455338298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1659032818"/>
                    </a:ext>
                  </a:extLst>
                </a:gridCol>
                <a:gridCol w="1149896">
                  <a:extLst>
                    <a:ext uri="{9D8B030D-6E8A-4147-A177-3AD203B41FA5}">
                      <a16:colId xmlns="" xmlns:a16="http://schemas.microsoft.com/office/drawing/2014/main" val="1286020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Vak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Lj3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lj4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725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Nederlands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94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Engels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59661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LO1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15485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CKV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8121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811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Rekenen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6700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LOB/mentoruur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6824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vakhulp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70151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4327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Lessentabel keuzevakken </a:t>
            </a:r>
            <a:endParaRPr lang="nl-NL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/>
          </p:nvPr>
        </p:nvGraphicFramePr>
        <p:xfrm>
          <a:off x="1657350" y="2132856"/>
          <a:ext cx="58293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="" xmlns:a16="http://schemas.microsoft.com/office/drawing/2014/main" val="2688493387"/>
                    </a:ext>
                  </a:extLst>
                </a:gridCol>
                <a:gridCol w="1943100">
                  <a:extLst>
                    <a:ext uri="{9D8B030D-6E8A-4147-A177-3AD203B41FA5}">
                      <a16:colId xmlns="" xmlns:a16="http://schemas.microsoft.com/office/drawing/2014/main" val="1311554257"/>
                    </a:ext>
                  </a:extLst>
                </a:gridCol>
                <a:gridCol w="1943100">
                  <a:extLst>
                    <a:ext uri="{9D8B030D-6E8A-4147-A177-3AD203B41FA5}">
                      <a16:colId xmlns="" xmlns:a16="http://schemas.microsoft.com/office/drawing/2014/main" val="3024722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Vak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Lj3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lj4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27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Duits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7660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Economie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2245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Biologie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2183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Nask1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4232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Wiskunde *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*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64000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Aardrijkskunde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92317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Geschiedenis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4948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Kunstvakken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967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Nask2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269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LO2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nl-NL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8730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77219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Rapport en doorstroomregeling</a:t>
            </a:r>
            <a:endParaRPr lang="nl-NL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276872"/>
            <a:ext cx="8424936" cy="3819128"/>
          </a:xfrm>
        </p:spPr>
        <p:txBody>
          <a:bodyPr/>
          <a:lstStyle/>
          <a:p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rapporten met </a:t>
            </a:r>
            <a:r>
              <a:rPr lang="nl-NL" sz="2800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voortschrijdend cijfer</a:t>
            </a:r>
          </a:p>
          <a:p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Doorstroomregeling volgt de slaag/zakregeling: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1: gemiddelde van alle vakken = 6 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(maximaal 2 X 5 of 1 X 4)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2: gemiddelde van NE, EN, WI = 6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3: gemiddelde van gekozen pakket = 6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4: CKV voldoende afsluiten</a:t>
            </a:r>
          </a:p>
        </p:txBody>
      </p:sp>
    </p:spTree>
    <p:extLst>
      <p:ext uri="{BB962C8B-B14F-4D97-AF65-F5344CB8AC3E}">
        <p14:creationId xmlns:p14="http://schemas.microsoft.com/office/powerpoint/2010/main" val="352941749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Rol van de mentor</a:t>
            </a:r>
            <a:endParaRPr lang="nl-NL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Contacten met leerling en ouders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(absentie/vorderingen/zorgen)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Contact met zorgteam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Contact met afdelingsleider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Meestal aanwezig bij activiteiten</a:t>
            </a:r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Ovaal 6"/>
          <p:cNvSpPr/>
          <p:nvPr/>
        </p:nvSpPr>
        <p:spPr bwMode="auto">
          <a:xfrm>
            <a:off x="3766150" y="4840901"/>
            <a:ext cx="1622512" cy="1656184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mentor</a:t>
            </a:r>
          </a:p>
        </p:txBody>
      </p:sp>
      <p:sp>
        <p:nvSpPr>
          <p:cNvPr id="6" name="Ovaal 5"/>
          <p:cNvSpPr/>
          <p:nvPr/>
        </p:nvSpPr>
        <p:spPr bwMode="auto">
          <a:xfrm>
            <a:off x="2881598" y="5805263"/>
            <a:ext cx="1292910" cy="778129"/>
          </a:xfrm>
          <a:prstGeom prst="ellipse">
            <a:avLst/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docent</a:t>
            </a:r>
          </a:p>
        </p:txBody>
      </p:sp>
      <p:sp>
        <p:nvSpPr>
          <p:cNvPr id="5" name="Ovaal 4"/>
          <p:cNvSpPr/>
          <p:nvPr/>
        </p:nvSpPr>
        <p:spPr bwMode="auto">
          <a:xfrm>
            <a:off x="4915686" y="5733255"/>
            <a:ext cx="1440160" cy="836405"/>
          </a:xfrm>
          <a:prstGeom prst="ellipse">
            <a:avLst/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ouders</a:t>
            </a:r>
          </a:p>
        </p:txBody>
      </p:sp>
      <p:sp>
        <p:nvSpPr>
          <p:cNvPr id="4" name="Ovaal 3"/>
          <p:cNvSpPr/>
          <p:nvPr/>
        </p:nvSpPr>
        <p:spPr bwMode="auto">
          <a:xfrm>
            <a:off x="3840350" y="4365104"/>
            <a:ext cx="1463299" cy="816496"/>
          </a:xfrm>
          <a:prstGeom prst="ellipse">
            <a:avLst/>
          </a:prstGeom>
          <a:solidFill>
            <a:schemeClr val="accent3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leerling</a:t>
            </a:r>
          </a:p>
        </p:txBody>
      </p:sp>
    </p:spTree>
    <p:extLst>
      <p:ext uri="{BB962C8B-B14F-4D97-AF65-F5344CB8AC3E}">
        <p14:creationId xmlns:p14="http://schemas.microsoft.com/office/powerpoint/2010/main" val="321327753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Rol van de mentor</a:t>
            </a:r>
            <a:endParaRPr lang="nl-NL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467200"/>
          </a:xfrm>
        </p:spPr>
        <p:txBody>
          <a:bodyPr/>
          <a:lstStyle/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Begeleiding bij keuze vakkenpakket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Begeleiding bij (snuffel)stages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Beroepeninteressetest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Voorbereiding keuze vervolgopleiding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Voorbereiding profielwerkstuk</a:t>
            </a:r>
          </a:p>
        </p:txBody>
      </p:sp>
    </p:spTree>
    <p:extLst>
      <p:ext uri="{BB962C8B-B14F-4D97-AF65-F5344CB8AC3E}">
        <p14:creationId xmlns:p14="http://schemas.microsoft.com/office/powerpoint/2010/main" val="306883741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Algemene </a:t>
            </a:r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informatie, LOB en vakkenpakket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LOB bij de </a:t>
            </a:r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mentor</a:t>
            </a:r>
          </a:p>
          <a:p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 smtClea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 smtClea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624137"/>
            <a:ext cx="844867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33575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Algemene informatie, LOB en vakkenpakket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2780928"/>
            <a:ext cx="7772400" cy="3315072"/>
          </a:xfrm>
        </p:spPr>
        <p:txBody>
          <a:bodyPr/>
          <a:lstStyle/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Beroepenmarkt </a:t>
            </a:r>
            <a:r>
              <a:rPr lang="nl-NL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(Trias) </a:t>
            </a:r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23-1</a:t>
            </a:r>
          </a:p>
          <a:p>
            <a:r>
              <a:rPr lang="nl-NL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Voorlichting pakketkeuze op 28-1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Sollicitatietraining </a:t>
            </a:r>
            <a:r>
              <a:rPr lang="nl-NL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(12-3</a:t>
            </a:r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Stage 30-3 t/m 10-4</a:t>
            </a:r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749429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Begeleiding van thuis bij LOB</a:t>
            </a:r>
            <a:endParaRPr lang="nl-NL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Motiveren en meedenken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Eigen ervaringen delen/netwerk delen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Open avonden bezoeken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Sollicitatiegesprek oefenen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Begeleiden bij zoeken naar stageplaats</a:t>
            </a:r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4387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Begeleiding van </a:t>
            </a:r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thuis bij leervorderingen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Magister volgen, vooral cijfers en absentie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Huiswerk controleren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 tijd contact opnemen met school/mentor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Mediagebruik begrenzen (slaapproblematiek)</a:t>
            </a:r>
          </a:p>
        </p:txBody>
      </p:sp>
    </p:spTree>
    <p:extLst>
      <p:ext uri="{BB962C8B-B14F-4D97-AF65-F5344CB8AC3E}">
        <p14:creationId xmlns:p14="http://schemas.microsoft.com/office/powerpoint/2010/main" val="174831080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707976"/>
          </a:xfrm>
        </p:spPr>
        <p:txBody>
          <a:bodyPr/>
          <a:lstStyle/>
          <a:p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Decanaat</a:t>
            </a:r>
            <a:endParaRPr lang="nl-NL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2708920"/>
            <a:ext cx="8278688" cy="3387080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Onze decaan is: G. Özkan, </a:t>
            </a:r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g.ozkan@compaenvmbo.nl</a:t>
            </a:r>
            <a:endParaRPr lang="nl-NL" dirty="0" smtClea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15869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Welkom!</a:t>
            </a:r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 voorstellen</a:t>
            </a:r>
          </a:p>
          <a:p>
            <a:r>
              <a:rPr lang="nl-NL" sz="2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</a:t>
            </a:r>
          </a:p>
          <a:p>
            <a:r>
              <a:rPr lang="nl-NL" sz="2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Algemene informatie</a:t>
            </a:r>
          </a:p>
          <a:p>
            <a:r>
              <a:rPr lang="nl-NL" sz="2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Magister </a:t>
            </a:r>
          </a:p>
          <a:p>
            <a:r>
              <a:rPr lang="nl-NL" sz="2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TL 3</a:t>
            </a:r>
          </a:p>
          <a:p>
            <a:r>
              <a:rPr lang="nl-NL" sz="2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 van de mentor/LOB (loopbaan oriëntatie begeleiding)</a:t>
            </a:r>
          </a:p>
          <a:p>
            <a:r>
              <a:rPr lang="nl-NL" sz="2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 van ouders/verzorgers</a:t>
            </a:r>
          </a:p>
          <a:p>
            <a:endParaRPr lang="nl-NL" sz="24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63083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Vragen?</a:t>
            </a:r>
            <a:endParaRPr lang="nl-NL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2852936"/>
            <a:ext cx="7772400" cy="3243064"/>
          </a:xfrm>
        </p:spPr>
        <p:txBody>
          <a:bodyPr/>
          <a:lstStyle/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Ouders van AZ-spelers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Als </a:t>
            </a:r>
            <a:r>
              <a:rPr lang="nl-NL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 vragen heeft die wat persoonlijker zijn (of iets wilt vertellen), </a:t>
            </a:r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voelt u zich dan vrij om mij te mailen:</a:t>
            </a:r>
          </a:p>
          <a:p>
            <a:pPr marL="0" indent="0">
              <a:buNone/>
            </a:pPr>
            <a:r>
              <a:rPr lang="nl-NL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voorletter.achternaam@compaenvmbo.nl</a:t>
            </a:r>
            <a:endParaRPr lang="nl-NL" sz="24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21006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Contact en informatie</a:t>
            </a:r>
            <a:endParaRPr lang="nl-NL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/>
                </a:solidFill>
                <a:hlinkClick r:id="rId2"/>
              </a:rPr>
              <a:t>Voorletter.achternaam@compaenvmbo.nl</a:t>
            </a:r>
            <a:endParaRPr lang="nl-NL" dirty="0" smtClean="0">
              <a:solidFill>
                <a:schemeClr val="bg2"/>
              </a:solidFill>
            </a:endParaRP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075-6126303 (school)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Informatie naar ouders/verzorgers per post of mail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Informatie via SMS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Kloppen uw gegevens? Wijzigingen tijdig doorgeven aan </a:t>
            </a:r>
            <a:r>
              <a:rPr lang="nl-NL" dirty="0" smtClean="0">
                <a:solidFill>
                  <a:schemeClr val="bg2"/>
                </a:solidFill>
                <a:latin typeface="+mj-lt"/>
                <a:ea typeface="Verdana" panose="020B0604030504040204" pitchFamily="34" charset="0"/>
                <a:hlinkClick r:id="rId3"/>
              </a:rPr>
              <a:t>administratie@compaenvmbo.nl</a:t>
            </a:r>
            <a:endParaRPr lang="nl-NL" dirty="0" smtClean="0">
              <a:solidFill>
                <a:schemeClr val="bg2"/>
              </a:solidFill>
              <a:latin typeface="+mj-lt"/>
              <a:ea typeface="Verdana" panose="020B0604030504040204" pitchFamily="34" charset="0"/>
            </a:endParaRPr>
          </a:p>
          <a:p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48297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Algemene informatie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nl-NL" sz="280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Vakhulp</a:t>
            </a:r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8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NE, EN, </a:t>
            </a:r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 maandag 1</a:t>
            </a:r>
            <a:r>
              <a:rPr lang="nl-NL" sz="2800" baseline="300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ste</a:t>
            </a:r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8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uur</a:t>
            </a:r>
          </a:p>
          <a:p>
            <a:pPr>
              <a:buFont typeface="Arial" charset="0"/>
              <a:buChar char="•"/>
            </a:pPr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Inhalen </a:t>
            </a:r>
            <a:r>
              <a:rPr lang="nl-NL" sz="28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van toetsen (bij de docent)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Ziekmelden:  Voor 8:15 uur bellen naar school (bericht inspreken)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Gele kaart invullen</a:t>
            </a:r>
          </a:p>
          <a:p>
            <a:pPr>
              <a:buFont typeface="Arial" charset="0"/>
              <a:buChar char="•"/>
            </a:pPr>
            <a:r>
              <a:rPr lang="nl-NL" sz="28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 laat in de klas </a:t>
            </a:r>
            <a:r>
              <a:rPr lang="nl-NL" sz="28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/>
              </a:rPr>
              <a:t> L in magister  </a:t>
            </a:r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/>
              </a:rPr>
              <a:t>groene </a:t>
            </a:r>
            <a:r>
              <a:rPr lang="nl-NL" sz="28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/>
              </a:rPr>
              <a:t>kaart (8 uur melden)</a:t>
            </a:r>
          </a:p>
          <a:p>
            <a:pPr>
              <a:buFont typeface="Arial" charset="0"/>
              <a:buChar char="•"/>
            </a:pPr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/>
              </a:rPr>
              <a:t>Sms-dienst</a:t>
            </a:r>
            <a:r>
              <a:rPr lang="nl-NL" sz="28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/>
              </a:rPr>
              <a:t>: Bij absentie, uitstuur, ziek naar huis  </a:t>
            </a:r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/>
              </a:rPr>
              <a:t>SMS-melding </a:t>
            </a:r>
            <a:r>
              <a:rPr lang="nl-NL" sz="28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/>
              </a:rPr>
              <a:t>aan </a:t>
            </a:r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/>
              </a:rPr>
              <a:t>ouders</a:t>
            </a:r>
          </a:p>
          <a:p>
            <a:pPr>
              <a:buFont typeface="Arial" charset="0"/>
              <a:buChar char="•"/>
            </a:pPr>
            <a:r>
              <a:rPr lang="nl-NL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/>
              </a:rPr>
              <a:t>Privacyverklaring </a:t>
            </a:r>
            <a:endParaRPr lang="nl-NL" sz="28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sym typeface="Wingdings"/>
            </a:endParaRPr>
          </a:p>
          <a:p>
            <a:endParaRPr lang="nl-NL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6305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Algemene informatie</a:t>
            </a:r>
            <a:endParaRPr lang="nl-NL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2204864"/>
            <a:ext cx="7772400" cy="3891136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Studiedagen </a:t>
            </a:r>
            <a:r>
              <a:rPr lang="nl-NL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verspreid gedurende het schooljaar</a:t>
            </a:r>
          </a:p>
          <a:p>
            <a:pPr>
              <a:buFont typeface="Arial" charset="0"/>
              <a:buChar char="•"/>
            </a:pPr>
            <a:r>
              <a:rPr lang="nl-NL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weken studiemiddagen </a:t>
            </a:r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voor </a:t>
            </a:r>
            <a:r>
              <a:rPr lang="nl-NL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docenten met 30 minuten </a:t>
            </a:r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rooster, vanaf 23-9 en vanaf 2-12</a:t>
            </a:r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charset="0"/>
              <a:buChar char="•"/>
            </a:pPr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Diverse verplichte CKV-activiteiten</a:t>
            </a:r>
          </a:p>
          <a:p>
            <a:pPr>
              <a:buFontTx/>
              <a:buNone/>
            </a:pPr>
            <a:endParaRPr lang="nl-NL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3532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Algemene informatie</a:t>
            </a:r>
            <a:endParaRPr lang="nl-NL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Cito-toetsen: 15 t/m 20 mei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Eerste rapport wordt door ouders en leerlingen opgehaald tijdens mentorgesprek: 20 of 21 november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Bij volgende rapporten volgen gesprekken indien wenselijk of noodzakelijk</a:t>
            </a:r>
          </a:p>
        </p:txBody>
      </p:sp>
    </p:spTree>
    <p:extLst>
      <p:ext uri="{BB962C8B-B14F-4D97-AF65-F5344CB8AC3E}">
        <p14:creationId xmlns:p14="http://schemas.microsoft.com/office/powerpoint/2010/main" val="234872976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Algemene informatie</a:t>
            </a:r>
            <a:b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Buitenschoolse activiteiten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Belgische kolenmijn (AK) 6-12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Kerstgala 19-12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Sportdag 11-6</a:t>
            </a:r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Artis </a:t>
            </a:r>
            <a:r>
              <a:rPr lang="nl-NL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(biologie) op </a:t>
            </a:r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17-6</a:t>
            </a:r>
          </a:p>
          <a:p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245814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Magister</a:t>
            </a:r>
            <a:endParaRPr lang="nl-NL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Agenda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Cijfers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Aan- en afwezigheid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Administratieve gegevens</a:t>
            </a:r>
          </a:p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Magister ELO met documenten en digitaal lesmateriaal</a:t>
            </a:r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71442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Magister</a:t>
            </a:r>
            <a:endParaRPr lang="nl-NL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2924944"/>
            <a:ext cx="7772400" cy="3171056"/>
          </a:xfrm>
        </p:spPr>
        <p:txBody>
          <a:bodyPr/>
          <a:lstStyle/>
          <a:p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Inloggegevens nodig? Mail naar </a:t>
            </a:r>
            <a:r>
              <a:rPr lang="nl-NL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administratie@compaenvmbo.nl</a:t>
            </a:r>
            <a:endParaRPr lang="nl-NL" dirty="0" smtClea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17179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6714</TotalTime>
  <Words>498</Words>
  <Application>Microsoft Office PowerPoint</Application>
  <PresentationFormat>Diavoorstelling (4:3)</PresentationFormat>
  <Paragraphs>160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7" baseType="lpstr">
      <vt:lpstr>Arial</vt:lpstr>
      <vt:lpstr>Calibri</vt:lpstr>
      <vt:lpstr>Impact</vt:lpstr>
      <vt:lpstr>Times New Roman</vt:lpstr>
      <vt:lpstr>Verdana</vt:lpstr>
      <vt:lpstr>Wingdings</vt:lpstr>
      <vt:lpstr>Standaardontwerp</vt:lpstr>
      <vt:lpstr>PowerPoint-presentatie</vt:lpstr>
      <vt:lpstr>Welkom!</vt:lpstr>
      <vt:lpstr>Contact en informatie</vt:lpstr>
      <vt:lpstr>Algemene informatie</vt:lpstr>
      <vt:lpstr>Algemene informatie</vt:lpstr>
      <vt:lpstr>Algemene informatie</vt:lpstr>
      <vt:lpstr>Algemene informatie Buitenschoolse activiteiten</vt:lpstr>
      <vt:lpstr>Magister</vt:lpstr>
      <vt:lpstr>Magister</vt:lpstr>
      <vt:lpstr>Lessentabel verplichte vakken</vt:lpstr>
      <vt:lpstr>Lessentabel keuzevakken </vt:lpstr>
      <vt:lpstr>Rapport en doorstroomregeling</vt:lpstr>
      <vt:lpstr>Rol van de mentor</vt:lpstr>
      <vt:lpstr>Rol van de mentor</vt:lpstr>
      <vt:lpstr>Algemene informatie, LOB en vakkenpakket</vt:lpstr>
      <vt:lpstr>Algemene informatie, LOB en vakkenpakket</vt:lpstr>
      <vt:lpstr>Begeleiding van thuis bij LOB</vt:lpstr>
      <vt:lpstr>Begeleiding van thuis bij leervorderingen</vt:lpstr>
      <vt:lpstr>Decanaat</vt:lpstr>
      <vt:lpstr>Vragen?</vt:lpstr>
    </vt:vector>
  </TitlesOfParts>
  <Company>SG "Het Zaanlands" - west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Mw.Annette Hoeksema-Hahn</dc:creator>
  <cp:lastModifiedBy>Nathalie Boschman</cp:lastModifiedBy>
  <cp:revision>128</cp:revision>
  <cp:lastPrinted>2019-09-11T10:47:55Z</cp:lastPrinted>
  <dcterms:created xsi:type="dcterms:W3CDTF">2000-12-10T12:29:19Z</dcterms:created>
  <dcterms:modified xsi:type="dcterms:W3CDTF">2019-09-18T13:37:15Z</dcterms:modified>
</cp:coreProperties>
</file>